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Lst>
  <p:sldSz cx="10080625" cy="7559675"/>
  <p:notesSz cx="7559675" cy="10691813"/>
  <p:defaultTextStyle>
    <a:defPPr>
      <a:defRPr lang="en-L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597"/>
  </p:normalViewPr>
  <p:slideViewPr>
    <p:cSldViewPr snapToGrid="0">
      <p:cViewPr varScale="1">
        <p:scale>
          <a:sx n="103" d="100"/>
          <a:sy n="103" d="100"/>
        </p:scale>
        <p:origin x="16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lstStyle/>
          <a:p>
            <a:r>
              <a:t>Footer</a:t>
            </a:r>
          </a:p>
        </p:txBody>
      </p:sp>
      <p:sp>
        <p:nvSpPr>
          <p:cNvPr id="3" name="PlaceHolder 2"/>
          <p:cNvSpPr>
            <a:spLocks noGrp="1"/>
          </p:cNvSpPr>
          <p:nvPr>
            <p:ph type="sldNum" idx="2"/>
          </p:nvPr>
        </p:nvSpPr>
        <p:spPr/>
        <p:txBody>
          <a:bodyPr/>
          <a:lstStyle/>
          <a:p>
            <a:fld id="{D0136DF8-CBF5-44A7-B264-EB2BF68B20B6}" type="slidenum">
              <a:t>‹#›</a:t>
            </a:fld>
            <a:endParaRPr/>
          </a:p>
        </p:txBody>
      </p:sp>
      <p:sp>
        <p:nvSpPr>
          <p:cNvPr id="4" name="PlaceHolder 3"/>
          <p:cNvSpPr>
            <a:spLocks noGrp="1"/>
          </p:cNvSpPr>
          <p:nvPr>
            <p:ph type="dt" idx="3"/>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6" name="PlaceHolder 2"/>
          <p:cNvSpPr>
            <a:spLocks noGrp="1"/>
          </p:cNvSpPr>
          <p:nvPr>
            <p:ph type="subTitle"/>
          </p:nvPr>
        </p:nvSpPr>
        <p:spPr>
          <a:xfrm>
            <a:off x="503640" y="1768320"/>
            <a:ext cx="9071280" cy="4384080"/>
          </a:xfrm>
          <a:prstGeom prst="rect">
            <a:avLst/>
          </a:prstGeom>
          <a:noFill/>
          <a:ln w="0">
            <a:noFill/>
          </a:ln>
        </p:spPr>
        <p:txBody>
          <a:bodyPr lIns="0" tIns="0" rIns="0" bIns="0" anchor="ctr">
            <a:noAutofit/>
          </a:bodyPr>
          <a:lstStyle/>
          <a:p>
            <a:pPr algn="ctr">
              <a:buNone/>
            </a:pPr>
            <a:endParaRPr lang="de-DE" sz="3200" b="0" strike="noStrike" spc="-1">
              <a:latin typeface="Arial"/>
            </a:endParaRPr>
          </a:p>
        </p:txBody>
      </p:sp>
      <p:sp>
        <p:nvSpPr>
          <p:cNvPr id="4" name="PlaceHolder 3"/>
          <p:cNvSpPr>
            <a:spLocks noGrp="1"/>
          </p:cNvSpPr>
          <p:nvPr>
            <p:ph type="ftr" idx="1"/>
          </p:nvPr>
        </p:nvSpPr>
        <p:spPr/>
        <p:txBody>
          <a:bodyPr/>
          <a:lstStyle/>
          <a:p>
            <a:r>
              <a:t>Footer</a:t>
            </a:r>
          </a:p>
        </p:txBody>
      </p:sp>
      <p:sp>
        <p:nvSpPr>
          <p:cNvPr id="2" name="PlaceHolder 4"/>
          <p:cNvSpPr>
            <a:spLocks noGrp="1"/>
          </p:cNvSpPr>
          <p:nvPr>
            <p:ph type="sldNum" idx="2"/>
          </p:nvPr>
        </p:nvSpPr>
        <p:spPr/>
        <p:txBody>
          <a:bodyPr/>
          <a:lstStyle/>
          <a:p>
            <a:fld id="{5A867256-FEB6-4499-9B90-205B160C649D}" type="slidenum">
              <a:t>‹#›</a:t>
            </a:fld>
            <a:endParaRPr/>
          </a:p>
        </p:txBody>
      </p:sp>
      <p:sp>
        <p:nvSpPr>
          <p:cNvPr id="3" name="PlaceHolder 5"/>
          <p:cNvSpPr>
            <a:spLocks noGrp="1"/>
          </p:cNvSpPr>
          <p:nvPr>
            <p:ph type="dt" idx="3"/>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8" name="PlaceHolder 2"/>
          <p:cNvSpPr>
            <a:spLocks noGrp="1"/>
          </p:cNvSpPr>
          <p:nvPr>
            <p:ph/>
          </p:nvPr>
        </p:nvSpPr>
        <p:spPr>
          <a:xfrm>
            <a:off x="503640" y="1768320"/>
            <a:ext cx="9071280" cy="43840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4" name="PlaceHolder 3"/>
          <p:cNvSpPr>
            <a:spLocks noGrp="1"/>
          </p:cNvSpPr>
          <p:nvPr>
            <p:ph type="ftr" idx="1"/>
          </p:nvPr>
        </p:nvSpPr>
        <p:spPr/>
        <p:txBody>
          <a:bodyPr/>
          <a:lstStyle/>
          <a:p>
            <a:r>
              <a:t>Footer</a:t>
            </a:r>
          </a:p>
        </p:txBody>
      </p:sp>
      <p:sp>
        <p:nvSpPr>
          <p:cNvPr id="5" name="PlaceHolder 4"/>
          <p:cNvSpPr>
            <a:spLocks noGrp="1"/>
          </p:cNvSpPr>
          <p:nvPr>
            <p:ph type="sldNum" idx="2"/>
          </p:nvPr>
        </p:nvSpPr>
        <p:spPr/>
        <p:txBody>
          <a:bodyPr/>
          <a:lstStyle/>
          <a:p>
            <a:fld id="{C5E0EC4F-8F91-40FC-8423-F16BD3BB5495}" type="slidenum">
              <a:t>‹#›</a:t>
            </a:fld>
            <a:endParaRPr/>
          </a:p>
        </p:txBody>
      </p:sp>
      <p:sp>
        <p:nvSpPr>
          <p:cNvPr id="6" name="PlaceHolder 5"/>
          <p:cNvSpPr>
            <a:spLocks noGrp="1"/>
          </p:cNvSpPr>
          <p:nvPr>
            <p:ph type="dt" idx="3"/>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10" name="PlaceHolder 2"/>
          <p:cNvSpPr>
            <a:spLocks noGrp="1"/>
          </p:cNvSpPr>
          <p:nvPr>
            <p:ph/>
          </p:nvPr>
        </p:nvSpPr>
        <p:spPr>
          <a:xfrm>
            <a:off x="503640" y="1768320"/>
            <a:ext cx="4426560" cy="43840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11" name="PlaceHolder 3"/>
          <p:cNvSpPr>
            <a:spLocks noGrp="1"/>
          </p:cNvSpPr>
          <p:nvPr>
            <p:ph/>
          </p:nvPr>
        </p:nvSpPr>
        <p:spPr>
          <a:xfrm>
            <a:off x="5151960" y="1768320"/>
            <a:ext cx="4426560" cy="43840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5" name="PlaceHolder 4"/>
          <p:cNvSpPr>
            <a:spLocks noGrp="1"/>
          </p:cNvSpPr>
          <p:nvPr>
            <p:ph type="ftr" idx="1"/>
          </p:nvPr>
        </p:nvSpPr>
        <p:spPr/>
        <p:txBody>
          <a:bodyPr/>
          <a:lstStyle/>
          <a:p>
            <a:r>
              <a:t>Footer</a:t>
            </a:r>
          </a:p>
        </p:txBody>
      </p:sp>
      <p:sp>
        <p:nvSpPr>
          <p:cNvPr id="6" name="PlaceHolder 5"/>
          <p:cNvSpPr>
            <a:spLocks noGrp="1"/>
          </p:cNvSpPr>
          <p:nvPr>
            <p:ph type="sldNum" idx="2"/>
          </p:nvPr>
        </p:nvSpPr>
        <p:spPr/>
        <p:txBody>
          <a:bodyPr/>
          <a:lstStyle/>
          <a:p>
            <a:fld id="{45023AAC-976D-4081-9E1D-1C7C0D639D99}" type="slidenum">
              <a:t>‹#›</a:t>
            </a:fld>
            <a:endParaRPr/>
          </a:p>
        </p:txBody>
      </p:sp>
      <p:sp>
        <p:nvSpPr>
          <p:cNvPr id="7" name="PlaceHolder 6"/>
          <p:cNvSpPr>
            <a:spLocks noGrp="1"/>
          </p:cNvSpPr>
          <p:nvPr>
            <p:ph type="dt" idx="3"/>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3" name="PlaceHolder 2"/>
          <p:cNvSpPr>
            <a:spLocks noGrp="1"/>
          </p:cNvSpPr>
          <p:nvPr>
            <p:ph type="ftr" idx="1"/>
          </p:nvPr>
        </p:nvSpPr>
        <p:spPr/>
        <p:txBody>
          <a:bodyPr/>
          <a:lstStyle/>
          <a:p>
            <a:r>
              <a:t>Footer</a:t>
            </a:r>
          </a:p>
        </p:txBody>
      </p:sp>
      <p:sp>
        <p:nvSpPr>
          <p:cNvPr id="4" name="PlaceHolder 3"/>
          <p:cNvSpPr>
            <a:spLocks noGrp="1"/>
          </p:cNvSpPr>
          <p:nvPr>
            <p:ph type="sldNum" idx="2"/>
          </p:nvPr>
        </p:nvSpPr>
        <p:spPr/>
        <p:txBody>
          <a:bodyPr/>
          <a:lstStyle/>
          <a:p>
            <a:fld id="{AFF6B65A-28A3-4082-B0A4-E42D74A8F3AD}" type="slidenum">
              <a:t>‹#›</a:t>
            </a:fld>
            <a:endParaRPr/>
          </a:p>
        </p:txBody>
      </p:sp>
      <p:sp>
        <p:nvSpPr>
          <p:cNvPr id="5" name="PlaceHolder 4"/>
          <p:cNvSpPr>
            <a:spLocks noGrp="1"/>
          </p:cNvSpPr>
          <p:nvPr>
            <p:ph type="dt" idx="3"/>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3640" y="300960"/>
            <a:ext cx="9071280" cy="5850360"/>
          </a:xfrm>
          <a:prstGeom prst="rect">
            <a:avLst/>
          </a:prstGeom>
          <a:noFill/>
          <a:ln w="0">
            <a:noFill/>
          </a:ln>
        </p:spPr>
        <p:txBody>
          <a:bodyPr lIns="0" tIns="0" rIns="0" bIns="0" anchor="ctr">
            <a:noAutofit/>
          </a:bodyPr>
          <a:lstStyle/>
          <a:p>
            <a:pPr algn="ctr">
              <a:buNone/>
            </a:pPr>
            <a:endParaRPr lang="de-DE" sz="3200" b="0" strike="noStrike" spc="-1">
              <a:latin typeface="Arial"/>
            </a:endParaRPr>
          </a:p>
        </p:txBody>
      </p:sp>
      <p:sp>
        <p:nvSpPr>
          <p:cNvPr id="3" name="PlaceHolder 2"/>
          <p:cNvSpPr>
            <a:spLocks noGrp="1"/>
          </p:cNvSpPr>
          <p:nvPr>
            <p:ph type="ftr" idx="1"/>
          </p:nvPr>
        </p:nvSpPr>
        <p:spPr/>
        <p:txBody>
          <a:bodyPr/>
          <a:lstStyle/>
          <a:p>
            <a:r>
              <a:t>Footer</a:t>
            </a:r>
          </a:p>
        </p:txBody>
      </p:sp>
      <p:sp>
        <p:nvSpPr>
          <p:cNvPr id="4" name="PlaceHolder 3"/>
          <p:cNvSpPr>
            <a:spLocks noGrp="1"/>
          </p:cNvSpPr>
          <p:nvPr>
            <p:ph type="sldNum" idx="2"/>
          </p:nvPr>
        </p:nvSpPr>
        <p:spPr/>
        <p:txBody>
          <a:bodyPr/>
          <a:lstStyle/>
          <a:p>
            <a:fld id="{4096A72D-0953-42FE-9092-23AE3B770E2F}" type="slidenum">
              <a:t>‹#›</a:t>
            </a:fld>
            <a:endParaRPr/>
          </a:p>
        </p:txBody>
      </p:sp>
      <p:sp>
        <p:nvSpPr>
          <p:cNvPr id="5" name="PlaceHolder 4"/>
          <p:cNvSpPr>
            <a:spLocks noGrp="1"/>
          </p:cNvSpPr>
          <p:nvPr>
            <p:ph type="dt" idx="3"/>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15" name="PlaceHolder 2"/>
          <p:cNvSpPr>
            <a:spLocks noGrp="1"/>
          </p:cNvSpPr>
          <p:nvPr>
            <p:ph/>
          </p:nvPr>
        </p:nvSpPr>
        <p:spPr>
          <a:xfrm>
            <a:off x="50364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16" name="PlaceHolder 3"/>
          <p:cNvSpPr>
            <a:spLocks noGrp="1"/>
          </p:cNvSpPr>
          <p:nvPr>
            <p:ph/>
          </p:nvPr>
        </p:nvSpPr>
        <p:spPr>
          <a:xfrm>
            <a:off x="5151960" y="1768320"/>
            <a:ext cx="4426560" cy="43840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17" name="PlaceHolder 4"/>
          <p:cNvSpPr>
            <a:spLocks noGrp="1"/>
          </p:cNvSpPr>
          <p:nvPr>
            <p:ph/>
          </p:nvPr>
        </p:nvSpPr>
        <p:spPr>
          <a:xfrm>
            <a:off x="503640" y="405828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sldNum" idx="2"/>
          </p:nvPr>
        </p:nvSpPr>
        <p:spPr/>
        <p:txBody>
          <a:bodyPr/>
          <a:lstStyle/>
          <a:p>
            <a:fld id="{2AEA0AE9-0747-4A94-BD9E-45EDDBD4794B}" type="slidenum">
              <a:t>‹#›</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19" name="PlaceHolder 2"/>
          <p:cNvSpPr>
            <a:spLocks noGrp="1"/>
          </p:cNvSpPr>
          <p:nvPr>
            <p:ph/>
          </p:nvPr>
        </p:nvSpPr>
        <p:spPr>
          <a:xfrm>
            <a:off x="503640" y="1768320"/>
            <a:ext cx="4426560" cy="43840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20" name="PlaceHolder 3"/>
          <p:cNvSpPr>
            <a:spLocks noGrp="1"/>
          </p:cNvSpPr>
          <p:nvPr>
            <p:ph/>
          </p:nvPr>
        </p:nvSpPr>
        <p:spPr>
          <a:xfrm>
            <a:off x="515196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21" name="PlaceHolder 4"/>
          <p:cNvSpPr>
            <a:spLocks noGrp="1"/>
          </p:cNvSpPr>
          <p:nvPr>
            <p:ph/>
          </p:nvPr>
        </p:nvSpPr>
        <p:spPr>
          <a:xfrm>
            <a:off x="5151960" y="405828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sldNum" idx="2"/>
          </p:nvPr>
        </p:nvSpPr>
        <p:spPr/>
        <p:txBody>
          <a:bodyPr/>
          <a:lstStyle/>
          <a:p>
            <a:fld id="{AA7783A4-93E8-4FC8-944C-DF52ACC80913}" type="slidenum">
              <a:t>‹#›</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23" name="PlaceHolder 2"/>
          <p:cNvSpPr>
            <a:spLocks noGrp="1"/>
          </p:cNvSpPr>
          <p:nvPr>
            <p:ph/>
          </p:nvPr>
        </p:nvSpPr>
        <p:spPr>
          <a:xfrm>
            <a:off x="50364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24" name="PlaceHolder 3"/>
          <p:cNvSpPr>
            <a:spLocks noGrp="1"/>
          </p:cNvSpPr>
          <p:nvPr>
            <p:ph/>
          </p:nvPr>
        </p:nvSpPr>
        <p:spPr>
          <a:xfrm>
            <a:off x="515196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25" name="PlaceHolder 4"/>
          <p:cNvSpPr>
            <a:spLocks noGrp="1"/>
          </p:cNvSpPr>
          <p:nvPr>
            <p:ph/>
          </p:nvPr>
        </p:nvSpPr>
        <p:spPr>
          <a:xfrm>
            <a:off x="503640" y="4058280"/>
            <a:ext cx="907128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6" name="PlaceHolder 5"/>
          <p:cNvSpPr>
            <a:spLocks noGrp="1"/>
          </p:cNvSpPr>
          <p:nvPr>
            <p:ph type="ftr" idx="1"/>
          </p:nvPr>
        </p:nvSpPr>
        <p:spPr/>
        <p:txBody>
          <a:bodyPr/>
          <a:lstStyle/>
          <a:p>
            <a:r>
              <a:t>Footer</a:t>
            </a:r>
          </a:p>
        </p:txBody>
      </p:sp>
      <p:sp>
        <p:nvSpPr>
          <p:cNvPr id="7" name="PlaceHolder 6"/>
          <p:cNvSpPr>
            <a:spLocks noGrp="1"/>
          </p:cNvSpPr>
          <p:nvPr>
            <p:ph type="sldNum" idx="2"/>
          </p:nvPr>
        </p:nvSpPr>
        <p:spPr/>
        <p:txBody>
          <a:bodyPr/>
          <a:lstStyle/>
          <a:p>
            <a:fld id="{2DC2D00E-BE9B-4116-A3DC-5C7DA29BBF67}" type="slidenum">
              <a:t>‹#›</a:t>
            </a:fld>
            <a:endParaRPr/>
          </a:p>
        </p:txBody>
      </p:sp>
      <p:sp>
        <p:nvSpPr>
          <p:cNvPr id="8" name="PlaceHolder 7"/>
          <p:cNvSpPr>
            <a:spLocks noGrp="1"/>
          </p:cNvSpPr>
          <p:nvPr>
            <p:ph type="dt" idx="3"/>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27" name="PlaceHolder 2"/>
          <p:cNvSpPr>
            <a:spLocks noGrp="1"/>
          </p:cNvSpPr>
          <p:nvPr>
            <p:ph/>
          </p:nvPr>
        </p:nvSpPr>
        <p:spPr>
          <a:xfrm>
            <a:off x="503640" y="1768320"/>
            <a:ext cx="907128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28" name="PlaceHolder 3"/>
          <p:cNvSpPr>
            <a:spLocks noGrp="1"/>
          </p:cNvSpPr>
          <p:nvPr>
            <p:ph/>
          </p:nvPr>
        </p:nvSpPr>
        <p:spPr>
          <a:xfrm>
            <a:off x="503640" y="4058280"/>
            <a:ext cx="907128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5" name="PlaceHolder 4"/>
          <p:cNvSpPr>
            <a:spLocks noGrp="1"/>
          </p:cNvSpPr>
          <p:nvPr>
            <p:ph type="ftr" idx="1"/>
          </p:nvPr>
        </p:nvSpPr>
        <p:spPr/>
        <p:txBody>
          <a:bodyPr/>
          <a:lstStyle/>
          <a:p>
            <a:r>
              <a:t>Footer</a:t>
            </a:r>
          </a:p>
        </p:txBody>
      </p:sp>
      <p:sp>
        <p:nvSpPr>
          <p:cNvPr id="6" name="PlaceHolder 5"/>
          <p:cNvSpPr>
            <a:spLocks noGrp="1"/>
          </p:cNvSpPr>
          <p:nvPr>
            <p:ph type="sldNum" idx="2"/>
          </p:nvPr>
        </p:nvSpPr>
        <p:spPr/>
        <p:txBody>
          <a:bodyPr/>
          <a:lstStyle/>
          <a:p>
            <a:fld id="{330709FE-59A6-4703-828A-9B877EE8B133}" type="slidenum">
              <a:t>‹#›</a:t>
            </a:fld>
            <a:endParaRPr/>
          </a:p>
        </p:txBody>
      </p:sp>
      <p:sp>
        <p:nvSpPr>
          <p:cNvPr id="7" name="PlaceHolder 6"/>
          <p:cNvSpPr>
            <a:spLocks noGrp="1"/>
          </p:cNvSpPr>
          <p:nvPr>
            <p:ph type="dt" idx="3"/>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30" name="PlaceHolder 2"/>
          <p:cNvSpPr>
            <a:spLocks noGrp="1"/>
          </p:cNvSpPr>
          <p:nvPr>
            <p:ph/>
          </p:nvPr>
        </p:nvSpPr>
        <p:spPr>
          <a:xfrm>
            <a:off x="50364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31" name="PlaceHolder 3"/>
          <p:cNvSpPr>
            <a:spLocks noGrp="1"/>
          </p:cNvSpPr>
          <p:nvPr>
            <p:ph/>
          </p:nvPr>
        </p:nvSpPr>
        <p:spPr>
          <a:xfrm>
            <a:off x="515196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32" name="PlaceHolder 4"/>
          <p:cNvSpPr>
            <a:spLocks noGrp="1"/>
          </p:cNvSpPr>
          <p:nvPr>
            <p:ph/>
          </p:nvPr>
        </p:nvSpPr>
        <p:spPr>
          <a:xfrm>
            <a:off x="503640" y="405828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33" name="PlaceHolder 5"/>
          <p:cNvSpPr>
            <a:spLocks noGrp="1"/>
          </p:cNvSpPr>
          <p:nvPr>
            <p:ph/>
          </p:nvPr>
        </p:nvSpPr>
        <p:spPr>
          <a:xfrm>
            <a:off x="5151960" y="405828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7" name="PlaceHolder 6"/>
          <p:cNvSpPr>
            <a:spLocks noGrp="1"/>
          </p:cNvSpPr>
          <p:nvPr>
            <p:ph type="ftr" idx="1"/>
          </p:nvPr>
        </p:nvSpPr>
        <p:spPr/>
        <p:txBody>
          <a:bodyPr/>
          <a:lstStyle/>
          <a:p>
            <a:r>
              <a:t>Footer</a:t>
            </a:r>
          </a:p>
        </p:txBody>
      </p:sp>
      <p:sp>
        <p:nvSpPr>
          <p:cNvPr id="8" name="PlaceHolder 7"/>
          <p:cNvSpPr>
            <a:spLocks noGrp="1"/>
          </p:cNvSpPr>
          <p:nvPr>
            <p:ph type="sldNum" idx="2"/>
          </p:nvPr>
        </p:nvSpPr>
        <p:spPr/>
        <p:txBody>
          <a:bodyPr/>
          <a:lstStyle/>
          <a:p>
            <a:fld id="{881DD516-834D-4A71-9D25-F0DEC86B54F9}" type="slidenum">
              <a:t>‹#›</a:t>
            </a:fld>
            <a:endParaRPr/>
          </a:p>
        </p:txBody>
      </p:sp>
      <p:sp>
        <p:nvSpPr>
          <p:cNvPr id="9" name="PlaceHolder 8"/>
          <p:cNvSpPr>
            <a:spLocks noGrp="1"/>
          </p:cNvSpPr>
          <p:nvPr>
            <p:ph type="dt" idx="3"/>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35" name="PlaceHolder 2"/>
          <p:cNvSpPr>
            <a:spLocks noGrp="1"/>
          </p:cNvSpPr>
          <p:nvPr>
            <p:ph/>
          </p:nvPr>
        </p:nvSpPr>
        <p:spPr>
          <a:xfrm>
            <a:off x="503640" y="176832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36" name="PlaceHolder 3"/>
          <p:cNvSpPr>
            <a:spLocks noGrp="1"/>
          </p:cNvSpPr>
          <p:nvPr>
            <p:ph/>
          </p:nvPr>
        </p:nvSpPr>
        <p:spPr>
          <a:xfrm>
            <a:off x="3570840" y="176832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37" name="PlaceHolder 4"/>
          <p:cNvSpPr>
            <a:spLocks noGrp="1"/>
          </p:cNvSpPr>
          <p:nvPr>
            <p:ph/>
          </p:nvPr>
        </p:nvSpPr>
        <p:spPr>
          <a:xfrm>
            <a:off x="6637680" y="176832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38" name="PlaceHolder 5"/>
          <p:cNvSpPr>
            <a:spLocks noGrp="1"/>
          </p:cNvSpPr>
          <p:nvPr>
            <p:ph/>
          </p:nvPr>
        </p:nvSpPr>
        <p:spPr>
          <a:xfrm>
            <a:off x="503640" y="405828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39" name="PlaceHolder 6"/>
          <p:cNvSpPr>
            <a:spLocks noGrp="1"/>
          </p:cNvSpPr>
          <p:nvPr>
            <p:ph/>
          </p:nvPr>
        </p:nvSpPr>
        <p:spPr>
          <a:xfrm>
            <a:off x="3570840" y="405828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40" name="PlaceHolder 7"/>
          <p:cNvSpPr>
            <a:spLocks noGrp="1"/>
          </p:cNvSpPr>
          <p:nvPr>
            <p:ph/>
          </p:nvPr>
        </p:nvSpPr>
        <p:spPr>
          <a:xfrm>
            <a:off x="6637680" y="405828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9" name="PlaceHolder 8"/>
          <p:cNvSpPr>
            <a:spLocks noGrp="1"/>
          </p:cNvSpPr>
          <p:nvPr>
            <p:ph type="ftr" idx="1"/>
          </p:nvPr>
        </p:nvSpPr>
        <p:spPr/>
        <p:txBody>
          <a:bodyPr/>
          <a:lstStyle/>
          <a:p>
            <a:r>
              <a:t>Footer</a:t>
            </a:r>
          </a:p>
        </p:txBody>
      </p:sp>
      <p:sp>
        <p:nvSpPr>
          <p:cNvPr id="10" name="PlaceHolder 9"/>
          <p:cNvSpPr>
            <a:spLocks noGrp="1"/>
          </p:cNvSpPr>
          <p:nvPr>
            <p:ph type="sldNum" idx="2"/>
          </p:nvPr>
        </p:nvSpPr>
        <p:spPr/>
        <p:txBody>
          <a:bodyPr/>
          <a:lstStyle/>
          <a:p>
            <a:fld id="{B49D4991-10B6-45DA-9355-4209BCCF5CCD}" type="slidenum">
              <a:t>‹#›</a:t>
            </a:fld>
            <a:endParaRPr/>
          </a:p>
        </p:txBody>
      </p:sp>
      <p:sp>
        <p:nvSpPr>
          <p:cNvPr id="11" name="PlaceHolder 10"/>
          <p:cNvSpPr>
            <a:spLocks noGrp="1"/>
          </p:cNvSpPr>
          <p:nvPr>
            <p:ph type="dt" idx="3"/>
          </p:nvPr>
        </p:nvSpPr>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lstStyle/>
          <a:p>
            <a:r>
              <a:t>Footer</a:t>
            </a:r>
          </a:p>
        </p:txBody>
      </p:sp>
      <p:sp>
        <p:nvSpPr>
          <p:cNvPr id="3" name="PlaceHolder 2"/>
          <p:cNvSpPr>
            <a:spLocks noGrp="1"/>
          </p:cNvSpPr>
          <p:nvPr>
            <p:ph type="sldNum" idx="5"/>
          </p:nvPr>
        </p:nvSpPr>
        <p:spPr/>
        <p:txBody>
          <a:bodyPr/>
          <a:lstStyle/>
          <a:p>
            <a:fld id="{54432384-18CF-418E-94F7-62341B160BE4}" type="slidenum">
              <a:t>‹#›</a:t>
            </a:fld>
            <a:endParaRPr/>
          </a:p>
        </p:txBody>
      </p:sp>
      <p:sp>
        <p:nvSpPr>
          <p:cNvPr id="4" name="PlaceHolder 3"/>
          <p:cNvSpPr>
            <a:spLocks noGrp="1"/>
          </p:cNvSpPr>
          <p:nvPr>
            <p:ph type="dt" idx="6"/>
          </p:nvPr>
        </p:nvSpPr>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47" name="PlaceHolder 2"/>
          <p:cNvSpPr>
            <a:spLocks noGrp="1"/>
          </p:cNvSpPr>
          <p:nvPr>
            <p:ph type="subTitle"/>
          </p:nvPr>
        </p:nvSpPr>
        <p:spPr>
          <a:xfrm>
            <a:off x="503640" y="1768320"/>
            <a:ext cx="9071280" cy="4384080"/>
          </a:xfrm>
          <a:prstGeom prst="rect">
            <a:avLst/>
          </a:prstGeom>
          <a:noFill/>
          <a:ln w="0">
            <a:noFill/>
          </a:ln>
        </p:spPr>
        <p:txBody>
          <a:bodyPr lIns="0" tIns="0" rIns="0" bIns="0" anchor="ctr">
            <a:noAutofit/>
          </a:bodyPr>
          <a:lstStyle/>
          <a:p>
            <a:pPr algn="ctr">
              <a:buNone/>
            </a:pPr>
            <a:endParaRPr lang="de-DE" sz="3200" b="0" strike="noStrike" spc="-1">
              <a:latin typeface="Arial"/>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5"/>
          </p:nvPr>
        </p:nvSpPr>
        <p:spPr/>
        <p:txBody>
          <a:bodyPr/>
          <a:lstStyle/>
          <a:p>
            <a:fld id="{F6480725-4CF7-4D8B-80FF-CEC5CCA139EC}" type="slidenum">
              <a:t>‹#›</a:t>
            </a:fld>
            <a:endParaRPr/>
          </a:p>
        </p:txBody>
      </p:sp>
      <p:sp>
        <p:nvSpPr>
          <p:cNvPr id="6" name="PlaceHolder 5"/>
          <p:cNvSpPr>
            <a:spLocks noGrp="1"/>
          </p:cNvSpPr>
          <p:nvPr>
            <p:ph type="dt" idx="6"/>
          </p:nvPr>
        </p:nvSpPr>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49" name="PlaceHolder 2"/>
          <p:cNvSpPr>
            <a:spLocks noGrp="1"/>
          </p:cNvSpPr>
          <p:nvPr>
            <p:ph/>
          </p:nvPr>
        </p:nvSpPr>
        <p:spPr>
          <a:xfrm>
            <a:off x="503640" y="1768320"/>
            <a:ext cx="9071280" cy="43840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5"/>
          </p:nvPr>
        </p:nvSpPr>
        <p:spPr/>
        <p:txBody>
          <a:bodyPr/>
          <a:lstStyle/>
          <a:p>
            <a:fld id="{D3A28A83-BCF1-4C75-A9CD-F2122521BF0C}" type="slidenum">
              <a:t>‹#›</a:t>
            </a:fld>
            <a:endParaRPr/>
          </a:p>
        </p:txBody>
      </p:sp>
      <p:sp>
        <p:nvSpPr>
          <p:cNvPr id="6" name="PlaceHolder 5"/>
          <p:cNvSpPr>
            <a:spLocks noGrp="1"/>
          </p:cNvSpPr>
          <p:nvPr>
            <p:ph type="dt" idx="6"/>
          </p:nvPr>
        </p:nvSpPr>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51" name="PlaceHolder 2"/>
          <p:cNvSpPr>
            <a:spLocks noGrp="1"/>
          </p:cNvSpPr>
          <p:nvPr>
            <p:ph/>
          </p:nvPr>
        </p:nvSpPr>
        <p:spPr>
          <a:xfrm>
            <a:off x="503640" y="1768320"/>
            <a:ext cx="4426560" cy="43840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52" name="PlaceHolder 3"/>
          <p:cNvSpPr>
            <a:spLocks noGrp="1"/>
          </p:cNvSpPr>
          <p:nvPr>
            <p:ph/>
          </p:nvPr>
        </p:nvSpPr>
        <p:spPr>
          <a:xfrm>
            <a:off x="5151960" y="1768320"/>
            <a:ext cx="4426560" cy="43840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5" name="PlaceHolder 4"/>
          <p:cNvSpPr>
            <a:spLocks noGrp="1"/>
          </p:cNvSpPr>
          <p:nvPr>
            <p:ph type="ftr" idx="4"/>
          </p:nvPr>
        </p:nvSpPr>
        <p:spPr/>
        <p:txBody>
          <a:bodyPr/>
          <a:lstStyle/>
          <a:p>
            <a:r>
              <a:t>Footer</a:t>
            </a:r>
          </a:p>
        </p:txBody>
      </p:sp>
      <p:sp>
        <p:nvSpPr>
          <p:cNvPr id="6" name="PlaceHolder 5"/>
          <p:cNvSpPr>
            <a:spLocks noGrp="1"/>
          </p:cNvSpPr>
          <p:nvPr>
            <p:ph type="sldNum" idx="5"/>
          </p:nvPr>
        </p:nvSpPr>
        <p:spPr/>
        <p:txBody>
          <a:bodyPr/>
          <a:lstStyle/>
          <a:p>
            <a:fld id="{E553177C-6FE2-42B3-90BF-5116EC8D8A0E}" type="slidenum">
              <a:t>‹#›</a:t>
            </a:fld>
            <a:endParaRPr/>
          </a:p>
        </p:txBody>
      </p:sp>
      <p:sp>
        <p:nvSpPr>
          <p:cNvPr id="7" name="PlaceHolder 6"/>
          <p:cNvSpPr>
            <a:spLocks noGrp="1"/>
          </p:cNvSpPr>
          <p:nvPr>
            <p:ph type="dt" idx="6"/>
          </p:nvPr>
        </p:nvSpPr>
        <p:spPr/>
        <p:txBody>
          <a:body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3" name="PlaceHolder 2"/>
          <p:cNvSpPr>
            <a:spLocks noGrp="1"/>
          </p:cNvSpPr>
          <p:nvPr>
            <p:ph type="ftr" idx="4"/>
          </p:nvPr>
        </p:nvSpPr>
        <p:spPr/>
        <p:txBody>
          <a:bodyPr/>
          <a:lstStyle/>
          <a:p>
            <a:r>
              <a:t>Footer</a:t>
            </a:r>
          </a:p>
        </p:txBody>
      </p:sp>
      <p:sp>
        <p:nvSpPr>
          <p:cNvPr id="4" name="PlaceHolder 3"/>
          <p:cNvSpPr>
            <a:spLocks noGrp="1"/>
          </p:cNvSpPr>
          <p:nvPr>
            <p:ph type="sldNum" idx="5"/>
          </p:nvPr>
        </p:nvSpPr>
        <p:spPr/>
        <p:txBody>
          <a:bodyPr/>
          <a:lstStyle/>
          <a:p>
            <a:fld id="{4CA86922-56EE-4AC0-8C21-900BCA8BB25A}" type="slidenum">
              <a:t>‹#›</a:t>
            </a:fld>
            <a:endParaRPr/>
          </a:p>
        </p:txBody>
      </p:sp>
      <p:sp>
        <p:nvSpPr>
          <p:cNvPr id="5" name="PlaceHolder 4"/>
          <p:cNvSpPr>
            <a:spLocks noGrp="1"/>
          </p:cNvSpPr>
          <p:nvPr>
            <p:ph type="dt" idx="6"/>
          </p:nvPr>
        </p:nvSpPr>
        <p:spPr/>
        <p:txBody>
          <a:body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503640" y="300960"/>
            <a:ext cx="9071280" cy="5850360"/>
          </a:xfrm>
          <a:prstGeom prst="rect">
            <a:avLst/>
          </a:prstGeom>
          <a:noFill/>
          <a:ln w="0">
            <a:noFill/>
          </a:ln>
        </p:spPr>
        <p:txBody>
          <a:bodyPr lIns="0" tIns="0" rIns="0" bIns="0" anchor="ctr">
            <a:noAutofit/>
          </a:bodyPr>
          <a:lstStyle/>
          <a:p>
            <a:pPr algn="ctr">
              <a:buNone/>
            </a:pPr>
            <a:endParaRPr lang="de-DE" sz="3200" b="0" strike="noStrike" spc="-1">
              <a:latin typeface="Arial"/>
            </a:endParaRPr>
          </a:p>
        </p:txBody>
      </p:sp>
      <p:sp>
        <p:nvSpPr>
          <p:cNvPr id="3" name="PlaceHolder 2"/>
          <p:cNvSpPr>
            <a:spLocks noGrp="1"/>
          </p:cNvSpPr>
          <p:nvPr>
            <p:ph type="ftr" idx="4"/>
          </p:nvPr>
        </p:nvSpPr>
        <p:spPr/>
        <p:txBody>
          <a:bodyPr/>
          <a:lstStyle/>
          <a:p>
            <a:r>
              <a:t>Footer</a:t>
            </a:r>
          </a:p>
        </p:txBody>
      </p:sp>
      <p:sp>
        <p:nvSpPr>
          <p:cNvPr id="4" name="PlaceHolder 3"/>
          <p:cNvSpPr>
            <a:spLocks noGrp="1"/>
          </p:cNvSpPr>
          <p:nvPr>
            <p:ph type="sldNum" idx="5"/>
          </p:nvPr>
        </p:nvSpPr>
        <p:spPr/>
        <p:txBody>
          <a:bodyPr/>
          <a:lstStyle/>
          <a:p>
            <a:fld id="{50710DF7-C444-4A8E-80E5-BF701E1C7CCB}" type="slidenum">
              <a:t>‹#›</a:t>
            </a:fld>
            <a:endParaRPr/>
          </a:p>
        </p:txBody>
      </p:sp>
      <p:sp>
        <p:nvSpPr>
          <p:cNvPr id="5" name="PlaceHolder 4"/>
          <p:cNvSpPr>
            <a:spLocks noGrp="1"/>
          </p:cNvSpPr>
          <p:nvPr>
            <p:ph type="dt" idx="6"/>
          </p:nvPr>
        </p:nvSpPr>
        <p:spPr/>
        <p:txBody>
          <a:body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56" name="PlaceHolder 2"/>
          <p:cNvSpPr>
            <a:spLocks noGrp="1"/>
          </p:cNvSpPr>
          <p:nvPr>
            <p:ph/>
          </p:nvPr>
        </p:nvSpPr>
        <p:spPr>
          <a:xfrm>
            <a:off x="50364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57" name="PlaceHolder 3"/>
          <p:cNvSpPr>
            <a:spLocks noGrp="1"/>
          </p:cNvSpPr>
          <p:nvPr>
            <p:ph/>
          </p:nvPr>
        </p:nvSpPr>
        <p:spPr>
          <a:xfrm>
            <a:off x="5151960" y="1768320"/>
            <a:ext cx="4426560" cy="43840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58" name="PlaceHolder 4"/>
          <p:cNvSpPr>
            <a:spLocks noGrp="1"/>
          </p:cNvSpPr>
          <p:nvPr>
            <p:ph/>
          </p:nvPr>
        </p:nvSpPr>
        <p:spPr>
          <a:xfrm>
            <a:off x="503640" y="405828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6" name="PlaceHolder 5"/>
          <p:cNvSpPr>
            <a:spLocks noGrp="1"/>
          </p:cNvSpPr>
          <p:nvPr>
            <p:ph type="ftr" idx="4"/>
          </p:nvPr>
        </p:nvSpPr>
        <p:spPr/>
        <p:txBody>
          <a:bodyPr/>
          <a:lstStyle/>
          <a:p>
            <a:r>
              <a:t>Footer</a:t>
            </a:r>
          </a:p>
        </p:txBody>
      </p:sp>
      <p:sp>
        <p:nvSpPr>
          <p:cNvPr id="7" name="PlaceHolder 6"/>
          <p:cNvSpPr>
            <a:spLocks noGrp="1"/>
          </p:cNvSpPr>
          <p:nvPr>
            <p:ph type="sldNum" idx="5"/>
          </p:nvPr>
        </p:nvSpPr>
        <p:spPr/>
        <p:txBody>
          <a:bodyPr/>
          <a:lstStyle/>
          <a:p>
            <a:fld id="{616F6D11-26F8-449B-ADEA-B6A52BCB136C}" type="slidenum">
              <a:t>‹#›</a:t>
            </a:fld>
            <a:endParaRPr/>
          </a:p>
        </p:txBody>
      </p:sp>
      <p:sp>
        <p:nvSpPr>
          <p:cNvPr id="8" name="PlaceHolder 7"/>
          <p:cNvSpPr>
            <a:spLocks noGrp="1"/>
          </p:cNvSpPr>
          <p:nvPr>
            <p:ph type="dt" idx="6"/>
          </p:nvPr>
        </p:nvSpPr>
        <p:spPr/>
        <p:txBody>
          <a:body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60" name="PlaceHolder 2"/>
          <p:cNvSpPr>
            <a:spLocks noGrp="1"/>
          </p:cNvSpPr>
          <p:nvPr>
            <p:ph/>
          </p:nvPr>
        </p:nvSpPr>
        <p:spPr>
          <a:xfrm>
            <a:off x="503640" y="1768320"/>
            <a:ext cx="4426560" cy="43840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61" name="PlaceHolder 3"/>
          <p:cNvSpPr>
            <a:spLocks noGrp="1"/>
          </p:cNvSpPr>
          <p:nvPr>
            <p:ph/>
          </p:nvPr>
        </p:nvSpPr>
        <p:spPr>
          <a:xfrm>
            <a:off x="515196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62" name="PlaceHolder 4"/>
          <p:cNvSpPr>
            <a:spLocks noGrp="1"/>
          </p:cNvSpPr>
          <p:nvPr>
            <p:ph/>
          </p:nvPr>
        </p:nvSpPr>
        <p:spPr>
          <a:xfrm>
            <a:off x="5151960" y="405828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6" name="PlaceHolder 5"/>
          <p:cNvSpPr>
            <a:spLocks noGrp="1"/>
          </p:cNvSpPr>
          <p:nvPr>
            <p:ph type="ftr" idx="4"/>
          </p:nvPr>
        </p:nvSpPr>
        <p:spPr/>
        <p:txBody>
          <a:bodyPr/>
          <a:lstStyle/>
          <a:p>
            <a:r>
              <a:t>Footer</a:t>
            </a:r>
          </a:p>
        </p:txBody>
      </p:sp>
      <p:sp>
        <p:nvSpPr>
          <p:cNvPr id="7" name="PlaceHolder 6"/>
          <p:cNvSpPr>
            <a:spLocks noGrp="1"/>
          </p:cNvSpPr>
          <p:nvPr>
            <p:ph type="sldNum" idx="5"/>
          </p:nvPr>
        </p:nvSpPr>
        <p:spPr/>
        <p:txBody>
          <a:bodyPr/>
          <a:lstStyle/>
          <a:p>
            <a:fld id="{0A2F09A4-9A83-4DDA-B927-EFBB3FEA1B46}" type="slidenum">
              <a:t>‹#›</a:t>
            </a:fld>
            <a:endParaRPr/>
          </a:p>
        </p:txBody>
      </p:sp>
      <p:sp>
        <p:nvSpPr>
          <p:cNvPr id="8" name="PlaceHolder 7"/>
          <p:cNvSpPr>
            <a:spLocks noGrp="1"/>
          </p:cNvSpPr>
          <p:nvPr>
            <p:ph type="dt" idx="6"/>
          </p:nvPr>
        </p:nvSpPr>
        <p:spPr/>
        <p:txBody>
          <a:body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64" name="PlaceHolder 2"/>
          <p:cNvSpPr>
            <a:spLocks noGrp="1"/>
          </p:cNvSpPr>
          <p:nvPr>
            <p:ph/>
          </p:nvPr>
        </p:nvSpPr>
        <p:spPr>
          <a:xfrm>
            <a:off x="50364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65" name="PlaceHolder 3"/>
          <p:cNvSpPr>
            <a:spLocks noGrp="1"/>
          </p:cNvSpPr>
          <p:nvPr>
            <p:ph/>
          </p:nvPr>
        </p:nvSpPr>
        <p:spPr>
          <a:xfrm>
            <a:off x="515196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66" name="PlaceHolder 4"/>
          <p:cNvSpPr>
            <a:spLocks noGrp="1"/>
          </p:cNvSpPr>
          <p:nvPr>
            <p:ph/>
          </p:nvPr>
        </p:nvSpPr>
        <p:spPr>
          <a:xfrm>
            <a:off x="503640" y="4058280"/>
            <a:ext cx="907128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6" name="PlaceHolder 5"/>
          <p:cNvSpPr>
            <a:spLocks noGrp="1"/>
          </p:cNvSpPr>
          <p:nvPr>
            <p:ph type="ftr" idx="4"/>
          </p:nvPr>
        </p:nvSpPr>
        <p:spPr/>
        <p:txBody>
          <a:bodyPr/>
          <a:lstStyle/>
          <a:p>
            <a:r>
              <a:t>Footer</a:t>
            </a:r>
          </a:p>
        </p:txBody>
      </p:sp>
      <p:sp>
        <p:nvSpPr>
          <p:cNvPr id="7" name="PlaceHolder 6"/>
          <p:cNvSpPr>
            <a:spLocks noGrp="1"/>
          </p:cNvSpPr>
          <p:nvPr>
            <p:ph type="sldNum" idx="5"/>
          </p:nvPr>
        </p:nvSpPr>
        <p:spPr/>
        <p:txBody>
          <a:bodyPr/>
          <a:lstStyle/>
          <a:p>
            <a:fld id="{49B57DB4-1ACA-40D5-AB1E-237CFF71B347}" type="slidenum">
              <a:t>‹#›</a:t>
            </a:fld>
            <a:endParaRPr/>
          </a:p>
        </p:txBody>
      </p:sp>
      <p:sp>
        <p:nvSpPr>
          <p:cNvPr id="8" name="PlaceHolder 7"/>
          <p:cNvSpPr>
            <a:spLocks noGrp="1"/>
          </p:cNvSpPr>
          <p:nvPr>
            <p:ph type="dt" idx="6"/>
          </p:nvPr>
        </p:nvSpPr>
        <p:spPr/>
        <p:txBody>
          <a:body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68" name="PlaceHolder 2"/>
          <p:cNvSpPr>
            <a:spLocks noGrp="1"/>
          </p:cNvSpPr>
          <p:nvPr>
            <p:ph/>
          </p:nvPr>
        </p:nvSpPr>
        <p:spPr>
          <a:xfrm>
            <a:off x="503640" y="1768320"/>
            <a:ext cx="907128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69" name="PlaceHolder 3"/>
          <p:cNvSpPr>
            <a:spLocks noGrp="1"/>
          </p:cNvSpPr>
          <p:nvPr>
            <p:ph/>
          </p:nvPr>
        </p:nvSpPr>
        <p:spPr>
          <a:xfrm>
            <a:off x="503640" y="4058280"/>
            <a:ext cx="907128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5" name="PlaceHolder 4"/>
          <p:cNvSpPr>
            <a:spLocks noGrp="1"/>
          </p:cNvSpPr>
          <p:nvPr>
            <p:ph type="ftr" idx="4"/>
          </p:nvPr>
        </p:nvSpPr>
        <p:spPr/>
        <p:txBody>
          <a:bodyPr/>
          <a:lstStyle/>
          <a:p>
            <a:r>
              <a:t>Footer</a:t>
            </a:r>
          </a:p>
        </p:txBody>
      </p:sp>
      <p:sp>
        <p:nvSpPr>
          <p:cNvPr id="6" name="PlaceHolder 5"/>
          <p:cNvSpPr>
            <a:spLocks noGrp="1"/>
          </p:cNvSpPr>
          <p:nvPr>
            <p:ph type="sldNum" idx="5"/>
          </p:nvPr>
        </p:nvSpPr>
        <p:spPr/>
        <p:txBody>
          <a:bodyPr/>
          <a:lstStyle/>
          <a:p>
            <a:fld id="{EED176AC-9363-43D1-A27E-90D4FBF247A9}" type="slidenum">
              <a:t>‹#›</a:t>
            </a:fld>
            <a:endParaRPr/>
          </a:p>
        </p:txBody>
      </p:sp>
      <p:sp>
        <p:nvSpPr>
          <p:cNvPr id="7" name="PlaceHolder 6"/>
          <p:cNvSpPr>
            <a:spLocks noGrp="1"/>
          </p:cNvSpPr>
          <p:nvPr>
            <p:ph type="dt" idx="6"/>
          </p:nvPr>
        </p:nvSpPr>
        <p:spPr/>
        <p:txBody>
          <a:body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71" name="PlaceHolder 2"/>
          <p:cNvSpPr>
            <a:spLocks noGrp="1"/>
          </p:cNvSpPr>
          <p:nvPr>
            <p:ph/>
          </p:nvPr>
        </p:nvSpPr>
        <p:spPr>
          <a:xfrm>
            <a:off x="50364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72" name="PlaceHolder 3"/>
          <p:cNvSpPr>
            <a:spLocks noGrp="1"/>
          </p:cNvSpPr>
          <p:nvPr>
            <p:ph/>
          </p:nvPr>
        </p:nvSpPr>
        <p:spPr>
          <a:xfrm>
            <a:off x="515196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73" name="PlaceHolder 4"/>
          <p:cNvSpPr>
            <a:spLocks noGrp="1"/>
          </p:cNvSpPr>
          <p:nvPr>
            <p:ph/>
          </p:nvPr>
        </p:nvSpPr>
        <p:spPr>
          <a:xfrm>
            <a:off x="503640" y="405828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74" name="PlaceHolder 5"/>
          <p:cNvSpPr>
            <a:spLocks noGrp="1"/>
          </p:cNvSpPr>
          <p:nvPr>
            <p:ph/>
          </p:nvPr>
        </p:nvSpPr>
        <p:spPr>
          <a:xfrm>
            <a:off x="5151960" y="405828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7" name="PlaceHolder 6"/>
          <p:cNvSpPr>
            <a:spLocks noGrp="1"/>
          </p:cNvSpPr>
          <p:nvPr>
            <p:ph type="ftr" idx="4"/>
          </p:nvPr>
        </p:nvSpPr>
        <p:spPr/>
        <p:txBody>
          <a:bodyPr/>
          <a:lstStyle/>
          <a:p>
            <a:r>
              <a:t>Footer</a:t>
            </a:r>
          </a:p>
        </p:txBody>
      </p:sp>
      <p:sp>
        <p:nvSpPr>
          <p:cNvPr id="8" name="PlaceHolder 7"/>
          <p:cNvSpPr>
            <a:spLocks noGrp="1"/>
          </p:cNvSpPr>
          <p:nvPr>
            <p:ph type="sldNum" idx="5"/>
          </p:nvPr>
        </p:nvSpPr>
        <p:spPr/>
        <p:txBody>
          <a:bodyPr/>
          <a:lstStyle/>
          <a:p>
            <a:fld id="{7CB52122-F7A8-4301-A3BB-770F18FB9F98}" type="slidenum">
              <a:t>‹#›</a:t>
            </a:fld>
            <a:endParaRPr/>
          </a:p>
        </p:txBody>
      </p:sp>
      <p:sp>
        <p:nvSpPr>
          <p:cNvPr id="9" name="PlaceHolder 8"/>
          <p:cNvSpPr>
            <a:spLocks noGrp="1"/>
          </p:cNvSpPr>
          <p:nvPr>
            <p:ph type="dt" idx="6"/>
          </p:nvPr>
        </p:nvSpPr>
        <p:spPr/>
        <p:txBody>
          <a:body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76" name="PlaceHolder 2"/>
          <p:cNvSpPr>
            <a:spLocks noGrp="1"/>
          </p:cNvSpPr>
          <p:nvPr>
            <p:ph/>
          </p:nvPr>
        </p:nvSpPr>
        <p:spPr>
          <a:xfrm>
            <a:off x="503640" y="176832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77" name="PlaceHolder 3"/>
          <p:cNvSpPr>
            <a:spLocks noGrp="1"/>
          </p:cNvSpPr>
          <p:nvPr>
            <p:ph/>
          </p:nvPr>
        </p:nvSpPr>
        <p:spPr>
          <a:xfrm>
            <a:off x="3570840" y="176832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78" name="PlaceHolder 4"/>
          <p:cNvSpPr>
            <a:spLocks noGrp="1"/>
          </p:cNvSpPr>
          <p:nvPr>
            <p:ph/>
          </p:nvPr>
        </p:nvSpPr>
        <p:spPr>
          <a:xfrm>
            <a:off x="6637680" y="176832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79" name="PlaceHolder 5"/>
          <p:cNvSpPr>
            <a:spLocks noGrp="1"/>
          </p:cNvSpPr>
          <p:nvPr>
            <p:ph/>
          </p:nvPr>
        </p:nvSpPr>
        <p:spPr>
          <a:xfrm>
            <a:off x="503640" y="405828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80" name="PlaceHolder 6"/>
          <p:cNvSpPr>
            <a:spLocks noGrp="1"/>
          </p:cNvSpPr>
          <p:nvPr>
            <p:ph/>
          </p:nvPr>
        </p:nvSpPr>
        <p:spPr>
          <a:xfrm>
            <a:off x="3570840" y="405828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81" name="PlaceHolder 7"/>
          <p:cNvSpPr>
            <a:spLocks noGrp="1"/>
          </p:cNvSpPr>
          <p:nvPr>
            <p:ph/>
          </p:nvPr>
        </p:nvSpPr>
        <p:spPr>
          <a:xfrm>
            <a:off x="6637680" y="405828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9" name="PlaceHolder 8"/>
          <p:cNvSpPr>
            <a:spLocks noGrp="1"/>
          </p:cNvSpPr>
          <p:nvPr>
            <p:ph type="ftr" idx="4"/>
          </p:nvPr>
        </p:nvSpPr>
        <p:spPr/>
        <p:txBody>
          <a:bodyPr/>
          <a:lstStyle/>
          <a:p>
            <a:r>
              <a:t>Footer</a:t>
            </a:r>
          </a:p>
        </p:txBody>
      </p:sp>
      <p:sp>
        <p:nvSpPr>
          <p:cNvPr id="10" name="PlaceHolder 9"/>
          <p:cNvSpPr>
            <a:spLocks noGrp="1"/>
          </p:cNvSpPr>
          <p:nvPr>
            <p:ph type="sldNum" idx="5"/>
          </p:nvPr>
        </p:nvSpPr>
        <p:spPr/>
        <p:txBody>
          <a:bodyPr/>
          <a:lstStyle/>
          <a:p>
            <a:fld id="{7749914E-8BD7-46F5-A00C-28C335309650}" type="slidenum">
              <a:t>‹#›</a:t>
            </a:fld>
            <a:endParaRPr/>
          </a:p>
        </p:txBody>
      </p:sp>
      <p:sp>
        <p:nvSpPr>
          <p:cNvPr id="11" name="PlaceHolder 10"/>
          <p:cNvSpPr>
            <a:spLocks noGrp="1"/>
          </p:cNvSpPr>
          <p:nvPr>
            <p:ph type="dt" idx="6"/>
          </p:nvPr>
        </p:nvSpPr>
        <p:spPr/>
        <p:txBody>
          <a:body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lstStyle/>
          <a:p>
            <a:r>
              <a:t>Footer</a:t>
            </a:r>
          </a:p>
        </p:txBody>
      </p:sp>
      <p:sp>
        <p:nvSpPr>
          <p:cNvPr id="3" name="PlaceHolder 2"/>
          <p:cNvSpPr>
            <a:spLocks noGrp="1"/>
          </p:cNvSpPr>
          <p:nvPr>
            <p:ph type="sldNum" idx="8"/>
          </p:nvPr>
        </p:nvSpPr>
        <p:spPr/>
        <p:txBody>
          <a:bodyPr/>
          <a:lstStyle/>
          <a:p>
            <a:fld id="{49DA7235-1050-4E54-B516-E57A2CC54928}" type="slidenum">
              <a:t>‹#›</a:t>
            </a:fld>
            <a:endParaRPr/>
          </a:p>
        </p:txBody>
      </p:sp>
      <p:sp>
        <p:nvSpPr>
          <p:cNvPr id="4" name="PlaceHolder 3"/>
          <p:cNvSpPr>
            <a:spLocks noGrp="1"/>
          </p:cNvSpPr>
          <p:nvPr>
            <p:ph type="dt" idx="9"/>
          </p:nvPr>
        </p:nvSpPr>
        <p:spPr/>
        <p:txBody>
          <a:body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88" name="PlaceHolder 2"/>
          <p:cNvSpPr>
            <a:spLocks noGrp="1"/>
          </p:cNvSpPr>
          <p:nvPr>
            <p:ph type="subTitle"/>
          </p:nvPr>
        </p:nvSpPr>
        <p:spPr>
          <a:xfrm>
            <a:off x="503640" y="1768320"/>
            <a:ext cx="9071280" cy="4384080"/>
          </a:xfrm>
          <a:prstGeom prst="rect">
            <a:avLst/>
          </a:prstGeom>
          <a:noFill/>
          <a:ln w="0">
            <a:noFill/>
          </a:ln>
        </p:spPr>
        <p:txBody>
          <a:bodyPr lIns="0" tIns="0" rIns="0" bIns="0" anchor="ctr">
            <a:noAutofit/>
          </a:bodyPr>
          <a:lstStyle/>
          <a:p>
            <a:pPr algn="ctr">
              <a:buNone/>
            </a:pPr>
            <a:endParaRPr lang="de-DE" sz="3200" b="0" strike="noStrike" spc="-1">
              <a:latin typeface="Arial"/>
            </a:endParaRPr>
          </a:p>
        </p:txBody>
      </p:sp>
      <p:sp>
        <p:nvSpPr>
          <p:cNvPr id="4" name="PlaceHolder 3"/>
          <p:cNvSpPr>
            <a:spLocks noGrp="1"/>
          </p:cNvSpPr>
          <p:nvPr>
            <p:ph type="ftr" idx="7"/>
          </p:nvPr>
        </p:nvSpPr>
        <p:spPr/>
        <p:txBody>
          <a:bodyPr/>
          <a:lstStyle/>
          <a:p>
            <a:r>
              <a:t>Footer</a:t>
            </a:r>
          </a:p>
        </p:txBody>
      </p:sp>
      <p:sp>
        <p:nvSpPr>
          <p:cNvPr id="5" name="PlaceHolder 4"/>
          <p:cNvSpPr>
            <a:spLocks noGrp="1"/>
          </p:cNvSpPr>
          <p:nvPr>
            <p:ph type="sldNum" idx="8"/>
          </p:nvPr>
        </p:nvSpPr>
        <p:spPr/>
        <p:txBody>
          <a:bodyPr/>
          <a:lstStyle/>
          <a:p>
            <a:fld id="{F9B7EEE8-9C43-474C-88D8-22686873BECD}" type="slidenum">
              <a:t>‹#›</a:t>
            </a:fld>
            <a:endParaRPr/>
          </a:p>
        </p:txBody>
      </p:sp>
      <p:sp>
        <p:nvSpPr>
          <p:cNvPr id="6" name="PlaceHolder 5"/>
          <p:cNvSpPr>
            <a:spLocks noGrp="1"/>
          </p:cNvSpPr>
          <p:nvPr>
            <p:ph type="dt" idx="9"/>
          </p:nvPr>
        </p:nvSpPr>
        <p:spPr/>
        <p:txBody>
          <a:body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90" name="PlaceHolder 2"/>
          <p:cNvSpPr>
            <a:spLocks noGrp="1"/>
          </p:cNvSpPr>
          <p:nvPr>
            <p:ph/>
          </p:nvPr>
        </p:nvSpPr>
        <p:spPr>
          <a:xfrm>
            <a:off x="503640" y="1768320"/>
            <a:ext cx="9071280" cy="43840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4" name="PlaceHolder 3"/>
          <p:cNvSpPr>
            <a:spLocks noGrp="1"/>
          </p:cNvSpPr>
          <p:nvPr>
            <p:ph type="ftr" idx="7"/>
          </p:nvPr>
        </p:nvSpPr>
        <p:spPr/>
        <p:txBody>
          <a:bodyPr/>
          <a:lstStyle/>
          <a:p>
            <a:r>
              <a:t>Footer</a:t>
            </a:r>
          </a:p>
        </p:txBody>
      </p:sp>
      <p:sp>
        <p:nvSpPr>
          <p:cNvPr id="5" name="PlaceHolder 4"/>
          <p:cNvSpPr>
            <a:spLocks noGrp="1"/>
          </p:cNvSpPr>
          <p:nvPr>
            <p:ph type="sldNum" idx="8"/>
          </p:nvPr>
        </p:nvSpPr>
        <p:spPr/>
        <p:txBody>
          <a:bodyPr/>
          <a:lstStyle/>
          <a:p>
            <a:fld id="{90E59B8D-57CB-4F60-946C-2C72D1EDFBDA}" type="slidenum">
              <a:t>‹#›</a:t>
            </a:fld>
            <a:endParaRPr/>
          </a:p>
        </p:txBody>
      </p:sp>
      <p:sp>
        <p:nvSpPr>
          <p:cNvPr id="6" name="PlaceHolder 5"/>
          <p:cNvSpPr>
            <a:spLocks noGrp="1"/>
          </p:cNvSpPr>
          <p:nvPr>
            <p:ph type="dt" idx="9"/>
          </p:nvPr>
        </p:nvSpPr>
        <p:spPr/>
        <p:txBody>
          <a:body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92" name="PlaceHolder 2"/>
          <p:cNvSpPr>
            <a:spLocks noGrp="1"/>
          </p:cNvSpPr>
          <p:nvPr>
            <p:ph/>
          </p:nvPr>
        </p:nvSpPr>
        <p:spPr>
          <a:xfrm>
            <a:off x="503640" y="1768320"/>
            <a:ext cx="4426560" cy="43840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93" name="PlaceHolder 3"/>
          <p:cNvSpPr>
            <a:spLocks noGrp="1"/>
          </p:cNvSpPr>
          <p:nvPr>
            <p:ph/>
          </p:nvPr>
        </p:nvSpPr>
        <p:spPr>
          <a:xfrm>
            <a:off x="5151960" y="1768320"/>
            <a:ext cx="4426560" cy="43840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5" name="PlaceHolder 4"/>
          <p:cNvSpPr>
            <a:spLocks noGrp="1"/>
          </p:cNvSpPr>
          <p:nvPr>
            <p:ph type="ftr" idx="7"/>
          </p:nvPr>
        </p:nvSpPr>
        <p:spPr/>
        <p:txBody>
          <a:bodyPr/>
          <a:lstStyle/>
          <a:p>
            <a:r>
              <a:t>Footer</a:t>
            </a:r>
          </a:p>
        </p:txBody>
      </p:sp>
      <p:sp>
        <p:nvSpPr>
          <p:cNvPr id="6" name="PlaceHolder 5"/>
          <p:cNvSpPr>
            <a:spLocks noGrp="1"/>
          </p:cNvSpPr>
          <p:nvPr>
            <p:ph type="sldNum" idx="8"/>
          </p:nvPr>
        </p:nvSpPr>
        <p:spPr/>
        <p:txBody>
          <a:bodyPr/>
          <a:lstStyle/>
          <a:p>
            <a:fld id="{DB61CCF9-F6B0-4467-B107-414703920E62}" type="slidenum">
              <a:t>‹#›</a:t>
            </a:fld>
            <a:endParaRPr/>
          </a:p>
        </p:txBody>
      </p:sp>
      <p:sp>
        <p:nvSpPr>
          <p:cNvPr id="7" name="PlaceHolder 6"/>
          <p:cNvSpPr>
            <a:spLocks noGrp="1"/>
          </p:cNvSpPr>
          <p:nvPr>
            <p:ph type="dt" idx="9"/>
          </p:nvPr>
        </p:nvSpPr>
        <p:spPr/>
        <p:txBody>
          <a:body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3" name="PlaceHolder 2"/>
          <p:cNvSpPr>
            <a:spLocks noGrp="1"/>
          </p:cNvSpPr>
          <p:nvPr>
            <p:ph type="ftr" idx="7"/>
          </p:nvPr>
        </p:nvSpPr>
        <p:spPr/>
        <p:txBody>
          <a:bodyPr/>
          <a:lstStyle/>
          <a:p>
            <a:r>
              <a:t>Footer</a:t>
            </a:r>
          </a:p>
        </p:txBody>
      </p:sp>
      <p:sp>
        <p:nvSpPr>
          <p:cNvPr id="4" name="PlaceHolder 3"/>
          <p:cNvSpPr>
            <a:spLocks noGrp="1"/>
          </p:cNvSpPr>
          <p:nvPr>
            <p:ph type="sldNum" idx="8"/>
          </p:nvPr>
        </p:nvSpPr>
        <p:spPr/>
        <p:txBody>
          <a:bodyPr/>
          <a:lstStyle/>
          <a:p>
            <a:fld id="{46F37285-80CE-4C8F-9242-BB9A959D0187}" type="slidenum">
              <a:t>‹#›</a:t>
            </a:fld>
            <a:endParaRPr/>
          </a:p>
        </p:txBody>
      </p:sp>
      <p:sp>
        <p:nvSpPr>
          <p:cNvPr id="5" name="PlaceHolder 4"/>
          <p:cNvSpPr>
            <a:spLocks noGrp="1"/>
          </p:cNvSpPr>
          <p:nvPr>
            <p:ph type="dt" idx="9"/>
          </p:nvPr>
        </p:nvSpPr>
        <p:spPr/>
        <p:txBody>
          <a:body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503640" y="300960"/>
            <a:ext cx="9071280" cy="5850360"/>
          </a:xfrm>
          <a:prstGeom prst="rect">
            <a:avLst/>
          </a:prstGeom>
          <a:noFill/>
          <a:ln w="0">
            <a:noFill/>
          </a:ln>
        </p:spPr>
        <p:txBody>
          <a:bodyPr lIns="0" tIns="0" rIns="0" bIns="0" anchor="ctr">
            <a:noAutofit/>
          </a:bodyPr>
          <a:lstStyle/>
          <a:p>
            <a:pPr algn="ctr">
              <a:buNone/>
            </a:pPr>
            <a:endParaRPr lang="de-DE" sz="3200" b="0" strike="noStrike" spc="-1">
              <a:latin typeface="Arial"/>
            </a:endParaRPr>
          </a:p>
        </p:txBody>
      </p:sp>
      <p:sp>
        <p:nvSpPr>
          <p:cNvPr id="3" name="PlaceHolder 2"/>
          <p:cNvSpPr>
            <a:spLocks noGrp="1"/>
          </p:cNvSpPr>
          <p:nvPr>
            <p:ph type="ftr" idx="7"/>
          </p:nvPr>
        </p:nvSpPr>
        <p:spPr/>
        <p:txBody>
          <a:bodyPr/>
          <a:lstStyle/>
          <a:p>
            <a:r>
              <a:t>Footer</a:t>
            </a:r>
          </a:p>
        </p:txBody>
      </p:sp>
      <p:sp>
        <p:nvSpPr>
          <p:cNvPr id="4" name="PlaceHolder 3"/>
          <p:cNvSpPr>
            <a:spLocks noGrp="1"/>
          </p:cNvSpPr>
          <p:nvPr>
            <p:ph type="sldNum" idx="8"/>
          </p:nvPr>
        </p:nvSpPr>
        <p:spPr/>
        <p:txBody>
          <a:bodyPr/>
          <a:lstStyle/>
          <a:p>
            <a:fld id="{1FDC3696-A577-4E19-B22A-6843AD6D9D70}" type="slidenum">
              <a:t>‹#›</a:t>
            </a:fld>
            <a:endParaRPr/>
          </a:p>
        </p:txBody>
      </p:sp>
      <p:sp>
        <p:nvSpPr>
          <p:cNvPr id="5" name="PlaceHolder 4"/>
          <p:cNvSpPr>
            <a:spLocks noGrp="1"/>
          </p:cNvSpPr>
          <p:nvPr>
            <p:ph type="dt" idx="9"/>
          </p:nvPr>
        </p:nvSpPr>
        <p:spPr/>
        <p:txBody>
          <a:body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97" name="PlaceHolder 2"/>
          <p:cNvSpPr>
            <a:spLocks noGrp="1"/>
          </p:cNvSpPr>
          <p:nvPr>
            <p:ph/>
          </p:nvPr>
        </p:nvSpPr>
        <p:spPr>
          <a:xfrm>
            <a:off x="50364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98" name="PlaceHolder 3"/>
          <p:cNvSpPr>
            <a:spLocks noGrp="1"/>
          </p:cNvSpPr>
          <p:nvPr>
            <p:ph/>
          </p:nvPr>
        </p:nvSpPr>
        <p:spPr>
          <a:xfrm>
            <a:off x="5151960" y="1768320"/>
            <a:ext cx="4426560" cy="43840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99" name="PlaceHolder 4"/>
          <p:cNvSpPr>
            <a:spLocks noGrp="1"/>
          </p:cNvSpPr>
          <p:nvPr>
            <p:ph/>
          </p:nvPr>
        </p:nvSpPr>
        <p:spPr>
          <a:xfrm>
            <a:off x="503640" y="405828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6" name="PlaceHolder 5"/>
          <p:cNvSpPr>
            <a:spLocks noGrp="1"/>
          </p:cNvSpPr>
          <p:nvPr>
            <p:ph type="ftr" idx="7"/>
          </p:nvPr>
        </p:nvSpPr>
        <p:spPr/>
        <p:txBody>
          <a:bodyPr/>
          <a:lstStyle/>
          <a:p>
            <a:r>
              <a:t>Footer</a:t>
            </a:r>
          </a:p>
        </p:txBody>
      </p:sp>
      <p:sp>
        <p:nvSpPr>
          <p:cNvPr id="7" name="PlaceHolder 6"/>
          <p:cNvSpPr>
            <a:spLocks noGrp="1"/>
          </p:cNvSpPr>
          <p:nvPr>
            <p:ph type="sldNum" idx="8"/>
          </p:nvPr>
        </p:nvSpPr>
        <p:spPr/>
        <p:txBody>
          <a:bodyPr/>
          <a:lstStyle/>
          <a:p>
            <a:fld id="{64224722-D705-4C7B-B88C-2463A7BE1469}" type="slidenum">
              <a:t>‹#›</a:t>
            </a:fld>
            <a:endParaRPr/>
          </a:p>
        </p:txBody>
      </p:sp>
      <p:sp>
        <p:nvSpPr>
          <p:cNvPr id="8" name="PlaceHolder 7"/>
          <p:cNvSpPr>
            <a:spLocks noGrp="1"/>
          </p:cNvSpPr>
          <p:nvPr>
            <p:ph type="dt" idx="9"/>
          </p:nvPr>
        </p:nvSpPr>
        <p:spPr/>
        <p:txBody>
          <a:body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101" name="PlaceHolder 2"/>
          <p:cNvSpPr>
            <a:spLocks noGrp="1"/>
          </p:cNvSpPr>
          <p:nvPr>
            <p:ph/>
          </p:nvPr>
        </p:nvSpPr>
        <p:spPr>
          <a:xfrm>
            <a:off x="503640" y="1768320"/>
            <a:ext cx="4426560" cy="43840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102" name="PlaceHolder 3"/>
          <p:cNvSpPr>
            <a:spLocks noGrp="1"/>
          </p:cNvSpPr>
          <p:nvPr>
            <p:ph/>
          </p:nvPr>
        </p:nvSpPr>
        <p:spPr>
          <a:xfrm>
            <a:off x="515196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103" name="PlaceHolder 4"/>
          <p:cNvSpPr>
            <a:spLocks noGrp="1"/>
          </p:cNvSpPr>
          <p:nvPr>
            <p:ph/>
          </p:nvPr>
        </p:nvSpPr>
        <p:spPr>
          <a:xfrm>
            <a:off x="5151960" y="405828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6" name="PlaceHolder 5"/>
          <p:cNvSpPr>
            <a:spLocks noGrp="1"/>
          </p:cNvSpPr>
          <p:nvPr>
            <p:ph type="ftr" idx="7"/>
          </p:nvPr>
        </p:nvSpPr>
        <p:spPr/>
        <p:txBody>
          <a:bodyPr/>
          <a:lstStyle/>
          <a:p>
            <a:r>
              <a:t>Footer</a:t>
            </a:r>
          </a:p>
        </p:txBody>
      </p:sp>
      <p:sp>
        <p:nvSpPr>
          <p:cNvPr id="7" name="PlaceHolder 6"/>
          <p:cNvSpPr>
            <a:spLocks noGrp="1"/>
          </p:cNvSpPr>
          <p:nvPr>
            <p:ph type="sldNum" idx="8"/>
          </p:nvPr>
        </p:nvSpPr>
        <p:spPr/>
        <p:txBody>
          <a:bodyPr/>
          <a:lstStyle/>
          <a:p>
            <a:fld id="{77119899-A0F2-49FF-ADDB-EB44AF485545}" type="slidenum">
              <a:t>‹#›</a:t>
            </a:fld>
            <a:endParaRPr/>
          </a:p>
        </p:txBody>
      </p:sp>
      <p:sp>
        <p:nvSpPr>
          <p:cNvPr id="8" name="PlaceHolder 7"/>
          <p:cNvSpPr>
            <a:spLocks noGrp="1"/>
          </p:cNvSpPr>
          <p:nvPr>
            <p:ph type="dt" idx="9"/>
          </p:nvPr>
        </p:nvSpPr>
        <p:spPr/>
        <p:txBody>
          <a:body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105" name="PlaceHolder 2"/>
          <p:cNvSpPr>
            <a:spLocks noGrp="1"/>
          </p:cNvSpPr>
          <p:nvPr>
            <p:ph/>
          </p:nvPr>
        </p:nvSpPr>
        <p:spPr>
          <a:xfrm>
            <a:off x="50364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106" name="PlaceHolder 3"/>
          <p:cNvSpPr>
            <a:spLocks noGrp="1"/>
          </p:cNvSpPr>
          <p:nvPr>
            <p:ph/>
          </p:nvPr>
        </p:nvSpPr>
        <p:spPr>
          <a:xfrm>
            <a:off x="515196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107" name="PlaceHolder 4"/>
          <p:cNvSpPr>
            <a:spLocks noGrp="1"/>
          </p:cNvSpPr>
          <p:nvPr>
            <p:ph/>
          </p:nvPr>
        </p:nvSpPr>
        <p:spPr>
          <a:xfrm>
            <a:off x="503640" y="4058280"/>
            <a:ext cx="907128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6" name="PlaceHolder 5"/>
          <p:cNvSpPr>
            <a:spLocks noGrp="1"/>
          </p:cNvSpPr>
          <p:nvPr>
            <p:ph type="ftr" idx="7"/>
          </p:nvPr>
        </p:nvSpPr>
        <p:spPr/>
        <p:txBody>
          <a:bodyPr/>
          <a:lstStyle/>
          <a:p>
            <a:r>
              <a:t>Footer</a:t>
            </a:r>
          </a:p>
        </p:txBody>
      </p:sp>
      <p:sp>
        <p:nvSpPr>
          <p:cNvPr id="7" name="PlaceHolder 6"/>
          <p:cNvSpPr>
            <a:spLocks noGrp="1"/>
          </p:cNvSpPr>
          <p:nvPr>
            <p:ph type="sldNum" idx="8"/>
          </p:nvPr>
        </p:nvSpPr>
        <p:spPr/>
        <p:txBody>
          <a:bodyPr/>
          <a:lstStyle/>
          <a:p>
            <a:fld id="{5F20759D-CC6C-4ED2-9647-DBAD4CFBF977}" type="slidenum">
              <a:t>‹#›</a:t>
            </a:fld>
            <a:endParaRPr/>
          </a:p>
        </p:txBody>
      </p:sp>
      <p:sp>
        <p:nvSpPr>
          <p:cNvPr id="8" name="PlaceHolder 7"/>
          <p:cNvSpPr>
            <a:spLocks noGrp="1"/>
          </p:cNvSpPr>
          <p:nvPr>
            <p:ph type="dt" idx="9"/>
          </p:nvPr>
        </p:nvSpPr>
        <p:spPr/>
        <p:txBody>
          <a:body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109" name="PlaceHolder 2"/>
          <p:cNvSpPr>
            <a:spLocks noGrp="1"/>
          </p:cNvSpPr>
          <p:nvPr>
            <p:ph/>
          </p:nvPr>
        </p:nvSpPr>
        <p:spPr>
          <a:xfrm>
            <a:off x="503640" y="1768320"/>
            <a:ext cx="907128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110" name="PlaceHolder 3"/>
          <p:cNvSpPr>
            <a:spLocks noGrp="1"/>
          </p:cNvSpPr>
          <p:nvPr>
            <p:ph/>
          </p:nvPr>
        </p:nvSpPr>
        <p:spPr>
          <a:xfrm>
            <a:off x="503640" y="4058280"/>
            <a:ext cx="907128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5" name="PlaceHolder 4"/>
          <p:cNvSpPr>
            <a:spLocks noGrp="1"/>
          </p:cNvSpPr>
          <p:nvPr>
            <p:ph type="ftr" idx="7"/>
          </p:nvPr>
        </p:nvSpPr>
        <p:spPr/>
        <p:txBody>
          <a:bodyPr/>
          <a:lstStyle/>
          <a:p>
            <a:r>
              <a:t>Footer</a:t>
            </a:r>
          </a:p>
        </p:txBody>
      </p:sp>
      <p:sp>
        <p:nvSpPr>
          <p:cNvPr id="6" name="PlaceHolder 5"/>
          <p:cNvSpPr>
            <a:spLocks noGrp="1"/>
          </p:cNvSpPr>
          <p:nvPr>
            <p:ph type="sldNum" idx="8"/>
          </p:nvPr>
        </p:nvSpPr>
        <p:spPr/>
        <p:txBody>
          <a:bodyPr/>
          <a:lstStyle/>
          <a:p>
            <a:fld id="{CF7602AD-DF39-4D99-AB95-48E72D94F5C9}" type="slidenum">
              <a:t>‹#›</a:t>
            </a:fld>
            <a:endParaRPr/>
          </a:p>
        </p:txBody>
      </p:sp>
      <p:sp>
        <p:nvSpPr>
          <p:cNvPr id="7" name="PlaceHolder 6"/>
          <p:cNvSpPr>
            <a:spLocks noGrp="1"/>
          </p:cNvSpPr>
          <p:nvPr>
            <p:ph type="dt" idx="9"/>
          </p:nvPr>
        </p:nvSpPr>
        <p:spPr/>
        <p:txBody>
          <a:body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112" name="PlaceHolder 2"/>
          <p:cNvSpPr>
            <a:spLocks noGrp="1"/>
          </p:cNvSpPr>
          <p:nvPr>
            <p:ph/>
          </p:nvPr>
        </p:nvSpPr>
        <p:spPr>
          <a:xfrm>
            <a:off x="50364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113" name="PlaceHolder 3"/>
          <p:cNvSpPr>
            <a:spLocks noGrp="1"/>
          </p:cNvSpPr>
          <p:nvPr>
            <p:ph/>
          </p:nvPr>
        </p:nvSpPr>
        <p:spPr>
          <a:xfrm>
            <a:off x="5151960" y="176832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114" name="PlaceHolder 4"/>
          <p:cNvSpPr>
            <a:spLocks noGrp="1"/>
          </p:cNvSpPr>
          <p:nvPr>
            <p:ph/>
          </p:nvPr>
        </p:nvSpPr>
        <p:spPr>
          <a:xfrm>
            <a:off x="503640" y="405828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115" name="PlaceHolder 5"/>
          <p:cNvSpPr>
            <a:spLocks noGrp="1"/>
          </p:cNvSpPr>
          <p:nvPr>
            <p:ph/>
          </p:nvPr>
        </p:nvSpPr>
        <p:spPr>
          <a:xfrm>
            <a:off x="5151960" y="4058280"/>
            <a:ext cx="4426560" cy="2090880"/>
          </a:xfrm>
          <a:prstGeom prst="rect">
            <a:avLst/>
          </a:prstGeom>
          <a:noFill/>
          <a:ln w="0">
            <a:noFill/>
          </a:ln>
        </p:spPr>
        <p:txBody>
          <a:bodyPr lIns="0" tIns="0" rIns="0" bIns="0" anchor="t">
            <a:normAutofit/>
          </a:bodyPr>
          <a:lstStyle/>
          <a:p>
            <a:endParaRPr lang="de-DE" sz="4270" b="0" strike="noStrike" spc="-1">
              <a:latin typeface="Arial"/>
            </a:endParaRPr>
          </a:p>
        </p:txBody>
      </p:sp>
      <p:sp>
        <p:nvSpPr>
          <p:cNvPr id="7" name="PlaceHolder 6"/>
          <p:cNvSpPr>
            <a:spLocks noGrp="1"/>
          </p:cNvSpPr>
          <p:nvPr>
            <p:ph type="ftr" idx="7"/>
          </p:nvPr>
        </p:nvSpPr>
        <p:spPr/>
        <p:txBody>
          <a:bodyPr/>
          <a:lstStyle/>
          <a:p>
            <a:r>
              <a:t>Footer</a:t>
            </a:r>
          </a:p>
        </p:txBody>
      </p:sp>
      <p:sp>
        <p:nvSpPr>
          <p:cNvPr id="8" name="PlaceHolder 7"/>
          <p:cNvSpPr>
            <a:spLocks noGrp="1"/>
          </p:cNvSpPr>
          <p:nvPr>
            <p:ph type="sldNum" idx="8"/>
          </p:nvPr>
        </p:nvSpPr>
        <p:spPr/>
        <p:txBody>
          <a:bodyPr/>
          <a:lstStyle/>
          <a:p>
            <a:fld id="{6DBCB9CD-C04A-47D7-BE34-0043DA836D2A}" type="slidenum">
              <a:t>‹#›</a:t>
            </a:fld>
            <a:endParaRPr/>
          </a:p>
        </p:txBody>
      </p:sp>
      <p:sp>
        <p:nvSpPr>
          <p:cNvPr id="9" name="PlaceHolder 8"/>
          <p:cNvSpPr>
            <a:spLocks noGrp="1"/>
          </p:cNvSpPr>
          <p:nvPr>
            <p:ph type="dt" idx="9"/>
          </p:nvPr>
        </p:nvSpPr>
        <p:spPr/>
        <p:txBody>
          <a:body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503640" y="97920"/>
            <a:ext cx="9071280" cy="1667880"/>
          </a:xfrm>
          <a:prstGeom prst="rect">
            <a:avLst/>
          </a:prstGeom>
          <a:noFill/>
          <a:ln w="0">
            <a:noFill/>
          </a:ln>
        </p:spPr>
        <p:txBody>
          <a:bodyPr lIns="0" tIns="0" rIns="0" bIns="0" anchor="ctr">
            <a:noAutofit/>
          </a:bodyPr>
          <a:lstStyle/>
          <a:p>
            <a:pPr algn="ctr">
              <a:buNone/>
            </a:pPr>
            <a:endParaRPr lang="de-DE" sz="5860" b="0" strike="noStrike" spc="-1">
              <a:latin typeface="Arial"/>
            </a:endParaRPr>
          </a:p>
        </p:txBody>
      </p:sp>
      <p:sp>
        <p:nvSpPr>
          <p:cNvPr id="117" name="PlaceHolder 2"/>
          <p:cNvSpPr>
            <a:spLocks noGrp="1"/>
          </p:cNvSpPr>
          <p:nvPr>
            <p:ph/>
          </p:nvPr>
        </p:nvSpPr>
        <p:spPr>
          <a:xfrm>
            <a:off x="503640" y="176832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118" name="PlaceHolder 3"/>
          <p:cNvSpPr>
            <a:spLocks noGrp="1"/>
          </p:cNvSpPr>
          <p:nvPr>
            <p:ph/>
          </p:nvPr>
        </p:nvSpPr>
        <p:spPr>
          <a:xfrm>
            <a:off x="3570840" y="176832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119" name="PlaceHolder 4"/>
          <p:cNvSpPr>
            <a:spLocks noGrp="1"/>
          </p:cNvSpPr>
          <p:nvPr>
            <p:ph/>
          </p:nvPr>
        </p:nvSpPr>
        <p:spPr>
          <a:xfrm>
            <a:off x="6637680" y="176832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120" name="PlaceHolder 5"/>
          <p:cNvSpPr>
            <a:spLocks noGrp="1"/>
          </p:cNvSpPr>
          <p:nvPr>
            <p:ph/>
          </p:nvPr>
        </p:nvSpPr>
        <p:spPr>
          <a:xfrm>
            <a:off x="503640" y="405828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121" name="PlaceHolder 6"/>
          <p:cNvSpPr>
            <a:spLocks noGrp="1"/>
          </p:cNvSpPr>
          <p:nvPr>
            <p:ph/>
          </p:nvPr>
        </p:nvSpPr>
        <p:spPr>
          <a:xfrm>
            <a:off x="3570840" y="405828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122" name="PlaceHolder 7"/>
          <p:cNvSpPr>
            <a:spLocks noGrp="1"/>
          </p:cNvSpPr>
          <p:nvPr>
            <p:ph/>
          </p:nvPr>
        </p:nvSpPr>
        <p:spPr>
          <a:xfrm>
            <a:off x="6637680" y="4058280"/>
            <a:ext cx="2920680" cy="2090880"/>
          </a:xfrm>
          <a:prstGeom prst="rect">
            <a:avLst/>
          </a:prstGeom>
          <a:noFill/>
          <a:ln w="0">
            <a:noFill/>
          </a:ln>
        </p:spPr>
        <p:txBody>
          <a:bodyPr lIns="0" tIns="0" rIns="0" bIns="0" anchor="t">
            <a:normAutofit fontScale="91000"/>
          </a:bodyPr>
          <a:lstStyle/>
          <a:p>
            <a:endParaRPr lang="de-DE" sz="4270" b="0" strike="noStrike" spc="-1">
              <a:latin typeface="Arial"/>
            </a:endParaRPr>
          </a:p>
        </p:txBody>
      </p:sp>
      <p:sp>
        <p:nvSpPr>
          <p:cNvPr id="9" name="PlaceHolder 8"/>
          <p:cNvSpPr>
            <a:spLocks noGrp="1"/>
          </p:cNvSpPr>
          <p:nvPr>
            <p:ph type="ftr" idx="7"/>
          </p:nvPr>
        </p:nvSpPr>
        <p:spPr/>
        <p:txBody>
          <a:bodyPr/>
          <a:lstStyle/>
          <a:p>
            <a:r>
              <a:t>Footer</a:t>
            </a:r>
          </a:p>
        </p:txBody>
      </p:sp>
      <p:sp>
        <p:nvSpPr>
          <p:cNvPr id="10" name="PlaceHolder 9"/>
          <p:cNvSpPr>
            <a:spLocks noGrp="1"/>
          </p:cNvSpPr>
          <p:nvPr>
            <p:ph type="sldNum" idx="8"/>
          </p:nvPr>
        </p:nvSpPr>
        <p:spPr/>
        <p:txBody>
          <a:bodyPr/>
          <a:lstStyle/>
          <a:p>
            <a:fld id="{11CE5621-282A-4942-BDD2-BD760F4F61D7}" type="slidenum">
              <a:t>‹#›</a:t>
            </a:fld>
            <a:endParaRPr/>
          </a:p>
        </p:txBody>
      </p:sp>
      <p:sp>
        <p:nvSpPr>
          <p:cNvPr id="11" name="PlaceHolder 10"/>
          <p:cNvSpPr>
            <a:spLocks noGrp="1"/>
          </p:cNvSpPr>
          <p:nvPr>
            <p:ph type="dt" idx="9"/>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PlaceHolder 1"/>
          <p:cNvSpPr>
            <a:spLocks noGrp="1"/>
          </p:cNvSpPr>
          <p:nvPr>
            <p:ph type="title"/>
          </p:nvPr>
        </p:nvSpPr>
        <p:spPr>
          <a:xfrm>
            <a:off x="503640" y="301320"/>
            <a:ext cx="9070920" cy="1261440"/>
          </a:xfrm>
          <a:prstGeom prst="rect">
            <a:avLst/>
          </a:prstGeom>
          <a:noFill/>
          <a:ln w="0">
            <a:noFill/>
          </a:ln>
        </p:spPr>
        <p:txBody>
          <a:bodyPr lIns="0" tIns="0" rIns="0" bIns="0" anchor="ctr">
            <a:noAutofit/>
          </a:bodyPr>
          <a:lstStyle/>
          <a:p>
            <a:r>
              <a:rPr lang="de-DE" sz="1800" b="0" strike="noStrike" spc="-1">
                <a:latin typeface="Arial"/>
              </a:rPr>
              <a:t>Format des Titeltextes durch Klicken bearbeiten</a:t>
            </a:r>
          </a:p>
        </p:txBody>
      </p:sp>
      <p:sp>
        <p:nvSpPr>
          <p:cNvPr id="6" name="PlaceHolder 2"/>
          <p:cNvSpPr>
            <a:spLocks noGrp="1"/>
          </p:cNvSpPr>
          <p:nvPr>
            <p:ph type="ftr" idx="1"/>
          </p:nvPr>
        </p:nvSpPr>
        <p:spPr>
          <a:xfrm>
            <a:off x="3447000" y="6886080"/>
            <a:ext cx="3193200" cy="518760"/>
          </a:xfrm>
          <a:prstGeom prst="rect">
            <a:avLst/>
          </a:prstGeom>
          <a:noFill/>
          <a:ln w="0">
            <a:noFill/>
          </a:ln>
        </p:spPr>
        <p:txBody>
          <a:bodyPr lIns="0" tIns="0" rIns="0" bIns="0" anchor="t">
            <a:noAutofit/>
          </a:bodyPr>
          <a:lstStyle>
            <a:lvl1pPr algn="ctr">
              <a:lnSpc>
                <a:spcPct val="100000"/>
              </a:lnSpc>
              <a:buNone/>
              <a:defRPr lang="de-DE" sz="1400" b="0" strike="noStrike" spc="-1">
                <a:latin typeface="Times New Roman"/>
              </a:defRPr>
            </a:lvl1pPr>
          </a:lstStyle>
          <a:p>
            <a:pPr algn="ctr">
              <a:lnSpc>
                <a:spcPct val="100000"/>
              </a:lnSpc>
              <a:buNone/>
            </a:pPr>
            <a:r>
              <a:rPr lang="de-DE" sz="1400" b="0" strike="noStrike" spc="-1">
                <a:latin typeface="Times New Roman"/>
              </a:rPr>
              <a:t> </a:t>
            </a:r>
          </a:p>
        </p:txBody>
      </p:sp>
      <p:sp>
        <p:nvSpPr>
          <p:cNvPr id="2" name="PlaceHolder 3"/>
          <p:cNvSpPr>
            <a:spLocks noGrp="1"/>
          </p:cNvSpPr>
          <p:nvPr>
            <p:ph type="sldNum" idx="2"/>
          </p:nvPr>
        </p:nvSpPr>
        <p:spPr>
          <a:xfrm>
            <a:off x="7226640" y="6886080"/>
            <a:ext cx="2346840" cy="518760"/>
          </a:xfrm>
          <a:prstGeom prst="rect">
            <a:avLst/>
          </a:prstGeom>
          <a:noFill/>
          <a:ln w="0">
            <a:noFill/>
          </a:ln>
        </p:spPr>
        <p:txBody>
          <a:bodyPr lIns="0" tIns="0" rIns="0" bIns="0" anchor="t">
            <a:noAutofit/>
          </a:bodyPr>
          <a:lstStyle>
            <a:lvl1pPr algn="r">
              <a:lnSpc>
                <a:spcPct val="100000"/>
              </a:lnSpc>
              <a:buNone/>
              <a:defRPr lang="de-DE" sz="1400" b="0" strike="noStrike" spc="-1">
                <a:latin typeface="Times New Roman"/>
              </a:defRPr>
            </a:lvl1pPr>
          </a:lstStyle>
          <a:p>
            <a:pPr algn="r">
              <a:lnSpc>
                <a:spcPct val="100000"/>
              </a:lnSpc>
              <a:buNone/>
            </a:pPr>
            <a:fld id="{F69B7BBC-5A73-4B0B-8FED-25778E94F591}" type="slidenum">
              <a:rPr lang="de-DE" sz="1400" b="0" strike="noStrike" spc="-1">
                <a:latin typeface="Times New Roman"/>
              </a:rPr>
              <a:t>‹#›</a:t>
            </a:fld>
            <a:endParaRPr lang="de-DE" sz="1400" b="0" strike="noStrike" spc="-1">
              <a:latin typeface="Times New Roman"/>
            </a:endParaRPr>
          </a:p>
        </p:txBody>
      </p:sp>
      <p:sp>
        <p:nvSpPr>
          <p:cNvPr id="3" name="PlaceHolder 4"/>
          <p:cNvSpPr>
            <a:spLocks noGrp="1"/>
          </p:cNvSpPr>
          <p:nvPr>
            <p:ph type="dt" idx="3"/>
          </p:nvPr>
        </p:nvSpPr>
        <p:spPr>
          <a:xfrm>
            <a:off x="503640" y="6886080"/>
            <a:ext cx="2346840" cy="518760"/>
          </a:xfrm>
          <a:prstGeom prst="rect">
            <a:avLst/>
          </a:prstGeom>
          <a:noFill/>
          <a:ln w="0">
            <a:noFill/>
          </a:ln>
        </p:spPr>
        <p:txBody>
          <a:bodyPr lIns="0" tIns="0" rIns="0" bIns="0" anchor="t">
            <a:noAutofit/>
          </a:bodyPr>
          <a:lstStyle>
            <a:lvl1pPr>
              <a:defRPr lang="de-DE" sz="1400" b="0" strike="noStrike" spc="-1">
                <a:latin typeface="Times New Roman"/>
              </a:defRPr>
            </a:lvl1pPr>
          </a:lstStyle>
          <a:p>
            <a:r>
              <a:rPr lang="de-DE" sz="1400" b="0" strike="noStrike" spc="-1">
                <a:latin typeface="Times New Roman"/>
              </a:rPr>
              <a:t> </a:t>
            </a:r>
          </a:p>
        </p:txBody>
      </p:sp>
      <p:sp>
        <p:nvSpPr>
          <p:cNvPr id="4" name="PlaceHolder 5"/>
          <p:cNvSpPr>
            <a:spLocks noGrp="1"/>
          </p:cNvSpPr>
          <p:nvPr>
            <p:ph type="body"/>
          </p:nvPr>
        </p:nvSpPr>
        <p:spPr>
          <a:xfrm>
            <a:off x="503640" y="1768320"/>
            <a:ext cx="9071280" cy="4384080"/>
          </a:xfrm>
          <a:prstGeom prst="rect">
            <a:avLst/>
          </a:prstGeom>
          <a:noFill/>
          <a:ln w="0">
            <a:noFill/>
          </a:ln>
        </p:spPr>
        <p:txBody>
          <a:bodyPr lIns="0" tIns="0" rIns="0" bIns="0" anchor="t">
            <a:normAutofit/>
          </a:bodyPr>
          <a:lstStyle/>
          <a:p>
            <a:pPr marL="432000" indent="-324000">
              <a:spcBef>
                <a:spcPts val="1888"/>
              </a:spcBef>
              <a:buClr>
                <a:srgbClr val="000000"/>
              </a:buClr>
              <a:buSzPct val="45000"/>
              <a:buFont typeface="Wingdings" charset="2"/>
              <a:buChar char=""/>
            </a:pPr>
            <a:r>
              <a:rPr lang="de-DE" sz="4270" b="0" strike="noStrike" spc="-1">
                <a:latin typeface="Arial"/>
              </a:rPr>
              <a:t>Format des Gliederungstextes durch Klicken bearbeiten</a:t>
            </a:r>
          </a:p>
          <a:p>
            <a:pPr marL="864000" lvl="1" indent="-324000">
              <a:spcBef>
                <a:spcPts val="1511"/>
              </a:spcBef>
              <a:buClr>
                <a:srgbClr val="000000"/>
              </a:buClr>
              <a:buSzPct val="75000"/>
              <a:buFont typeface="Symbol" charset="2"/>
              <a:buChar char=""/>
            </a:pPr>
            <a:r>
              <a:rPr lang="de-DE" sz="3730" b="0" strike="noStrike" spc="-1">
                <a:latin typeface="Arial"/>
              </a:rPr>
              <a:t>Zweite Gliederungsebene</a:t>
            </a:r>
          </a:p>
          <a:p>
            <a:pPr marL="1296000" lvl="2" indent="-288000">
              <a:spcBef>
                <a:spcPts val="1131"/>
              </a:spcBef>
              <a:buClr>
                <a:srgbClr val="000000"/>
              </a:buClr>
              <a:buSzPct val="45000"/>
              <a:buFont typeface="Wingdings" charset="2"/>
              <a:buChar char=""/>
            </a:pPr>
            <a:r>
              <a:rPr lang="de-DE" sz="3200" b="0" strike="noStrike" spc="-1">
                <a:latin typeface="Arial"/>
              </a:rPr>
              <a:t>Dritte Gliederungsebene</a:t>
            </a:r>
          </a:p>
          <a:p>
            <a:pPr marL="1728000" lvl="3" indent="-216000">
              <a:spcBef>
                <a:spcPts val="754"/>
              </a:spcBef>
              <a:buClr>
                <a:srgbClr val="000000"/>
              </a:buClr>
              <a:buSzPct val="75000"/>
              <a:buFont typeface="Symbol" charset="2"/>
              <a:buChar char=""/>
            </a:pPr>
            <a:r>
              <a:rPr lang="de-DE" sz="2670" b="0" strike="noStrike" spc="-1">
                <a:latin typeface="Arial"/>
              </a:rPr>
              <a:t>Vierte Gliederungsebene</a:t>
            </a:r>
          </a:p>
          <a:p>
            <a:pPr marL="2160000" lvl="4" indent="-216000">
              <a:spcBef>
                <a:spcPts val="377"/>
              </a:spcBef>
              <a:buClr>
                <a:srgbClr val="000000"/>
              </a:buClr>
              <a:buSzPct val="45000"/>
              <a:buFont typeface="Wingdings" charset="2"/>
              <a:buChar char=""/>
            </a:pPr>
            <a:r>
              <a:rPr lang="de-DE" sz="2670" b="0" strike="noStrike" spc="-1">
                <a:latin typeface="Arial"/>
              </a:rPr>
              <a:t>Fünfte Gliederungsebene</a:t>
            </a:r>
          </a:p>
          <a:p>
            <a:pPr marL="2592000" lvl="5" indent="-216000">
              <a:spcBef>
                <a:spcPts val="377"/>
              </a:spcBef>
              <a:buClr>
                <a:srgbClr val="000000"/>
              </a:buClr>
              <a:buSzPct val="45000"/>
              <a:buFont typeface="Wingdings" charset="2"/>
              <a:buChar char=""/>
            </a:pPr>
            <a:r>
              <a:rPr lang="de-DE" sz="2670" b="0" strike="noStrike" spc="-1">
                <a:latin typeface="Arial"/>
              </a:rPr>
              <a:t>Sechste Gliederungsebene</a:t>
            </a:r>
          </a:p>
          <a:p>
            <a:pPr marL="3024000" lvl="6" indent="-216000">
              <a:spcBef>
                <a:spcPts val="377"/>
              </a:spcBef>
              <a:buClr>
                <a:srgbClr val="000000"/>
              </a:buClr>
              <a:buSzPct val="45000"/>
              <a:buFont typeface="Wingdings" charset="2"/>
              <a:buChar char=""/>
            </a:pPr>
            <a:r>
              <a:rPr lang="de-DE" sz="2670" b="0" strike="noStrike" spc="-1">
                <a:latin typeface="Arial"/>
              </a:rPr>
              <a:t>Siebte Gliederungsebene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 name="PlaceHolder 1"/>
          <p:cNvSpPr>
            <a:spLocks noGrp="1"/>
          </p:cNvSpPr>
          <p:nvPr>
            <p:ph type="ftr" idx="4"/>
          </p:nvPr>
        </p:nvSpPr>
        <p:spPr>
          <a:xfrm>
            <a:off x="3447000" y="6886080"/>
            <a:ext cx="3193200" cy="518760"/>
          </a:xfrm>
          <a:prstGeom prst="rect">
            <a:avLst/>
          </a:prstGeom>
          <a:noFill/>
          <a:ln w="0">
            <a:noFill/>
          </a:ln>
        </p:spPr>
        <p:txBody>
          <a:bodyPr lIns="0" tIns="0" rIns="0" bIns="0" anchor="t">
            <a:noAutofit/>
          </a:bodyPr>
          <a:lstStyle>
            <a:lvl1pPr algn="ctr">
              <a:lnSpc>
                <a:spcPct val="100000"/>
              </a:lnSpc>
              <a:buNone/>
              <a:defRPr lang="de-DE" sz="1400" b="0" strike="noStrike" spc="-1">
                <a:latin typeface="Times New Roman"/>
              </a:defRPr>
            </a:lvl1pPr>
          </a:lstStyle>
          <a:p>
            <a:pPr algn="ctr">
              <a:lnSpc>
                <a:spcPct val="100000"/>
              </a:lnSpc>
              <a:buNone/>
            </a:pPr>
            <a:r>
              <a:rPr lang="de-DE" sz="1400" b="0" strike="noStrike" spc="-1">
                <a:latin typeface="Times New Roman"/>
              </a:rPr>
              <a:t>&lt;Fußzeile&gt;</a:t>
            </a:r>
          </a:p>
        </p:txBody>
      </p:sp>
      <p:sp>
        <p:nvSpPr>
          <p:cNvPr id="42" name="PlaceHolder 2"/>
          <p:cNvSpPr>
            <a:spLocks noGrp="1"/>
          </p:cNvSpPr>
          <p:nvPr>
            <p:ph type="sldNum" idx="5"/>
          </p:nvPr>
        </p:nvSpPr>
        <p:spPr>
          <a:xfrm>
            <a:off x="7226640" y="6886080"/>
            <a:ext cx="2346840" cy="518760"/>
          </a:xfrm>
          <a:prstGeom prst="rect">
            <a:avLst/>
          </a:prstGeom>
          <a:noFill/>
          <a:ln w="0">
            <a:noFill/>
          </a:ln>
        </p:spPr>
        <p:txBody>
          <a:bodyPr lIns="0" tIns="0" rIns="0" bIns="0" anchor="t">
            <a:noAutofit/>
          </a:bodyPr>
          <a:lstStyle>
            <a:lvl1pPr algn="r">
              <a:lnSpc>
                <a:spcPct val="100000"/>
              </a:lnSpc>
              <a:buNone/>
              <a:defRPr lang="de-DE" sz="1400" b="0" strike="noStrike" spc="-1">
                <a:latin typeface="Times New Roman"/>
              </a:defRPr>
            </a:lvl1pPr>
          </a:lstStyle>
          <a:p>
            <a:pPr algn="r">
              <a:lnSpc>
                <a:spcPct val="100000"/>
              </a:lnSpc>
              <a:buNone/>
            </a:pPr>
            <a:fld id="{2DB8A2FB-D1A7-45D4-A6E8-67C25FB75B51}" type="slidenum">
              <a:rPr lang="de-DE" sz="1400" b="0" strike="noStrike" spc="-1">
                <a:latin typeface="Times New Roman"/>
              </a:rPr>
              <a:t>‹#›</a:t>
            </a:fld>
            <a:endParaRPr lang="de-DE" sz="1400" b="0" strike="noStrike" spc="-1">
              <a:latin typeface="Times New Roman"/>
            </a:endParaRPr>
          </a:p>
        </p:txBody>
      </p:sp>
      <p:sp>
        <p:nvSpPr>
          <p:cNvPr id="43" name="PlaceHolder 3"/>
          <p:cNvSpPr>
            <a:spLocks noGrp="1"/>
          </p:cNvSpPr>
          <p:nvPr>
            <p:ph type="dt" idx="6"/>
          </p:nvPr>
        </p:nvSpPr>
        <p:spPr>
          <a:xfrm>
            <a:off x="503640" y="6886080"/>
            <a:ext cx="2346840" cy="518760"/>
          </a:xfrm>
          <a:prstGeom prst="rect">
            <a:avLst/>
          </a:prstGeom>
          <a:noFill/>
          <a:ln w="0">
            <a:noFill/>
          </a:ln>
        </p:spPr>
        <p:txBody>
          <a:bodyPr lIns="0" tIns="0" rIns="0" bIns="0" anchor="t">
            <a:noAutofit/>
          </a:bodyPr>
          <a:lstStyle>
            <a:lvl1pPr>
              <a:defRPr lang="de-DE" sz="1400" b="0" strike="noStrike" spc="-1">
                <a:latin typeface="Times New Roman"/>
              </a:defRPr>
            </a:lvl1pPr>
          </a:lstStyle>
          <a:p>
            <a:r>
              <a:rPr lang="de-DE" sz="1400" b="0" strike="noStrike" spc="-1">
                <a:latin typeface="Times New Roman"/>
              </a:rPr>
              <a:t>&lt;Datum/Uhrzeit&gt;</a:t>
            </a:r>
          </a:p>
        </p:txBody>
      </p:sp>
      <p:sp>
        <p:nvSpPr>
          <p:cNvPr id="44" name="PlaceHolder 4"/>
          <p:cNvSpPr>
            <a:spLocks noGrp="1"/>
          </p:cNvSpPr>
          <p:nvPr>
            <p:ph type="title"/>
          </p:nvPr>
        </p:nvSpPr>
        <p:spPr>
          <a:xfrm>
            <a:off x="503640" y="300960"/>
            <a:ext cx="9071280" cy="1261800"/>
          </a:xfrm>
          <a:prstGeom prst="rect">
            <a:avLst/>
          </a:prstGeom>
          <a:noFill/>
          <a:ln w="0">
            <a:noFill/>
          </a:ln>
        </p:spPr>
        <p:txBody>
          <a:bodyPr lIns="0" tIns="0" rIns="0" bIns="0" anchor="ctr">
            <a:noAutofit/>
          </a:bodyPr>
          <a:lstStyle/>
          <a:p>
            <a:pPr algn="ctr">
              <a:buNone/>
            </a:pPr>
            <a:r>
              <a:rPr lang="de-DE" sz="5860" b="0" strike="noStrike" spc="-1">
                <a:latin typeface="Arial"/>
              </a:rPr>
              <a:t>Format des Titeltextes durch Klicken bearbeiten</a:t>
            </a:r>
          </a:p>
        </p:txBody>
      </p:sp>
      <p:sp>
        <p:nvSpPr>
          <p:cNvPr id="45" name="PlaceHolder 5"/>
          <p:cNvSpPr>
            <a:spLocks noGrp="1"/>
          </p:cNvSpPr>
          <p:nvPr>
            <p:ph type="body"/>
          </p:nvPr>
        </p:nvSpPr>
        <p:spPr>
          <a:xfrm>
            <a:off x="503640" y="1768320"/>
            <a:ext cx="9071280" cy="4384080"/>
          </a:xfrm>
          <a:prstGeom prst="rect">
            <a:avLst/>
          </a:prstGeom>
          <a:noFill/>
          <a:ln w="0">
            <a:noFill/>
          </a:ln>
        </p:spPr>
        <p:txBody>
          <a:bodyPr lIns="0" tIns="0" rIns="0" bIns="0" anchor="t">
            <a:normAutofit/>
          </a:bodyPr>
          <a:lstStyle/>
          <a:p>
            <a:pPr marL="432000" indent="-324000">
              <a:spcBef>
                <a:spcPts val="1888"/>
              </a:spcBef>
              <a:buClr>
                <a:srgbClr val="000000"/>
              </a:buClr>
              <a:buSzPct val="45000"/>
              <a:buFont typeface="Wingdings" charset="2"/>
              <a:buChar char=""/>
            </a:pPr>
            <a:r>
              <a:rPr lang="de-DE" sz="4270" b="0" strike="noStrike" spc="-1">
                <a:latin typeface="Arial"/>
              </a:rPr>
              <a:t>Format des Gliederungstextes durch Klicken bearbeiten</a:t>
            </a:r>
          </a:p>
          <a:p>
            <a:pPr marL="864000" lvl="1" indent="-324000">
              <a:spcBef>
                <a:spcPts val="1511"/>
              </a:spcBef>
              <a:buClr>
                <a:srgbClr val="000000"/>
              </a:buClr>
              <a:buSzPct val="75000"/>
              <a:buFont typeface="Symbol" charset="2"/>
              <a:buChar char=""/>
            </a:pPr>
            <a:r>
              <a:rPr lang="de-DE" sz="3730" b="0" strike="noStrike" spc="-1">
                <a:latin typeface="Arial"/>
              </a:rPr>
              <a:t>Zweite Gliederungsebene</a:t>
            </a:r>
          </a:p>
          <a:p>
            <a:pPr marL="1296000" lvl="2" indent="-288000">
              <a:spcBef>
                <a:spcPts val="1131"/>
              </a:spcBef>
              <a:buClr>
                <a:srgbClr val="000000"/>
              </a:buClr>
              <a:buSzPct val="45000"/>
              <a:buFont typeface="Wingdings" charset="2"/>
              <a:buChar char=""/>
            </a:pPr>
            <a:r>
              <a:rPr lang="de-DE" sz="3200" b="0" strike="noStrike" spc="-1">
                <a:latin typeface="Arial"/>
              </a:rPr>
              <a:t>Dritte Gliederungsebene</a:t>
            </a:r>
          </a:p>
          <a:p>
            <a:pPr marL="1728000" lvl="3" indent="-216000">
              <a:spcBef>
                <a:spcPts val="754"/>
              </a:spcBef>
              <a:buClr>
                <a:srgbClr val="000000"/>
              </a:buClr>
              <a:buSzPct val="75000"/>
              <a:buFont typeface="Symbol" charset="2"/>
              <a:buChar char=""/>
            </a:pPr>
            <a:r>
              <a:rPr lang="de-DE" sz="2670" b="0" strike="noStrike" spc="-1">
                <a:latin typeface="Arial"/>
              </a:rPr>
              <a:t>Vierte Gliederungsebene</a:t>
            </a:r>
          </a:p>
          <a:p>
            <a:pPr marL="2160000" lvl="4" indent="-216000">
              <a:spcBef>
                <a:spcPts val="377"/>
              </a:spcBef>
              <a:buClr>
                <a:srgbClr val="000000"/>
              </a:buClr>
              <a:buSzPct val="45000"/>
              <a:buFont typeface="Wingdings" charset="2"/>
              <a:buChar char=""/>
            </a:pPr>
            <a:r>
              <a:rPr lang="de-DE" sz="2670" b="0" strike="noStrike" spc="-1">
                <a:latin typeface="Arial"/>
              </a:rPr>
              <a:t>Fünfte Gliederungsebene</a:t>
            </a:r>
          </a:p>
          <a:p>
            <a:pPr marL="2592000" lvl="5" indent="-216000">
              <a:spcBef>
                <a:spcPts val="377"/>
              </a:spcBef>
              <a:buClr>
                <a:srgbClr val="000000"/>
              </a:buClr>
              <a:buSzPct val="45000"/>
              <a:buFont typeface="Wingdings" charset="2"/>
              <a:buChar char=""/>
            </a:pPr>
            <a:r>
              <a:rPr lang="de-DE" sz="2670" b="0" strike="noStrike" spc="-1">
                <a:latin typeface="Arial"/>
              </a:rPr>
              <a:t>Sechste Gliederungsebene</a:t>
            </a:r>
          </a:p>
          <a:p>
            <a:pPr marL="3024000" lvl="6" indent="-216000">
              <a:spcBef>
                <a:spcPts val="377"/>
              </a:spcBef>
              <a:buClr>
                <a:srgbClr val="000000"/>
              </a:buClr>
              <a:buSzPct val="45000"/>
              <a:buFont typeface="Wingdings" charset="2"/>
              <a:buChar char=""/>
            </a:pPr>
            <a:r>
              <a:rPr lang="de-DE" sz="2670" b="0" strike="noStrike" spc="-1">
                <a:latin typeface="Arial"/>
              </a:rPr>
              <a:t>Siebte Gliederungsebene</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2" name="PlaceHolder 1"/>
          <p:cNvSpPr>
            <a:spLocks noGrp="1"/>
          </p:cNvSpPr>
          <p:nvPr>
            <p:ph type="ftr" idx="7"/>
          </p:nvPr>
        </p:nvSpPr>
        <p:spPr>
          <a:xfrm>
            <a:off x="3447000" y="6886080"/>
            <a:ext cx="3193200" cy="518760"/>
          </a:xfrm>
          <a:prstGeom prst="rect">
            <a:avLst/>
          </a:prstGeom>
          <a:noFill/>
          <a:ln w="0">
            <a:noFill/>
          </a:ln>
        </p:spPr>
        <p:txBody>
          <a:bodyPr lIns="0" tIns="0" rIns="0" bIns="0" anchor="t">
            <a:noAutofit/>
          </a:bodyPr>
          <a:lstStyle>
            <a:lvl1pPr algn="ctr">
              <a:lnSpc>
                <a:spcPct val="100000"/>
              </a:lnSpc>
              <a:buNone/>
              <a:defRPr lang="de-DE" sz="1400" b="0" strike="noStrike" spc="-1">
                <a:latin typeface="Times New Roman"/>
              </a:defRPr>
            </a:lvl1pPr>
          </a:lstStyle>
          <a:p>
            <a:pPr algn="ctr">
              <a:lnSpc>
                <a:spcPct val="100000"/>
              </a:lnSpc>
              <a:buNone/>
            </a:pPr>
            <a:r>
              <a:rPr lang="de-DE" sz="1400" b="0" strike="noStrike" spc="-1">
                <a:latin typeface="Times New Roman"/>
              </a:rPr>
              <a:t>&lt;Fußzeile&gt;</a:t>
            </a:r>
          </a:p>
        </p:txBody>
      </p:sp>
      <p:sp>
        <p:nvSpPr>
          <p:cNvPr id="83" name="PlaceHolder 2"/>
          <p:cNvSpPr>
            <a:spLocks noGrp="1"/>
          </p:cNvSpPr>
          <p:nvPr>
            <p:ph type="sldNum" idx="8"/>
          </p:nvPr>
        </p:nvSpPr>
        <p:spPr>
          <a:xfrm>
            <a:off x="7226640" y="6886080"/>
            <a:ext cx="2346840" cy="518760"/>
          </a:xfrm>
          <a:prstGeom prst="rect">
            <a:avLst/>
          </a:prstGeom>
          <a:noFill/>
          <a:ln w="0">
            <a:noFill/>
          </a:ln>
        </p:spPr>
        <p:txBody>
          <a:bodyPr lIns="0" tIns="0" rIns="0" bIns="0" anchor="t">
            <a:noAutofit/>
          </a:bodyPr>
          <a:lstStyle>
            <a:lvl1pPr algn="r">
              <a:lnSpc>
                <a:spcPct val="100000"/>
              </a:lnSpc>
              <a:buNone/>
              <a:defRPr lang="de-DE" sz="1400" b="0" strike="noStrike" spc="-1">
                <a:latin typeface="Times New Roman"/>
              </a:defRPr>
            </a:lvl1pPr>
          </a:lstStyle>
          <a:p>
            <a:pPr algn="r">
              <a:lnSpc>
                <a:spcPct val="100000"/>
              </a:lnSpc>
              <a:buNone/>
            </a:pPr>
            <a:fld id="{1D6D48DD-3B98-4536-9E35-3B6DB8D052C7}" type="slidenum">
              <a:rPr lang="de-DE" sz="1400" b="0" strike="noStrike" spc="-1">
                <a:latin typeface="Times New Roman"/>
              </a:rPr>
              <a:t>‹#›</a:t>
            </a:fld>
            <a:endParaRPr lang="de-DE" sz="1400" b="0" strike="noStrike" spc="-1">
              <a:latin typeface="Times New Roman"/>
            </a:endParaRPr>
          </a:p>
        </p:txBody>
      </p:sp>
      <p:sp>
        <p:nvSpPr>
          <p:cNvPr id="84" name="PlaceHolder 3"/>
          <p:cNvSpPr>
            <a:spLocks noGrp="1"/>
          </p:cNvSpPr>
          <p:nvPr>
            <p:ph type="dt" idx="9"/>
          </p:nvPr>
        </p:nvSpPr>
        <p:spPr>
          <a:xfrm>
            <a:off x="503640" y="6886080"/>
            <a:ext cx="2346840" cy="518760"/>
          </a:xfrm>
          <a:prstGeom prst="rect">
            <a:avLst/>
          </a:prstGeom>
          <a:noFill/>
          <a:ln w="0">
            <a:noFill/>
          </a:ln>
        </p:spPr>
        <p:txBody>
          <a:bodyPr lIns="0" tIns="0" rIns="0" bIns="0" anchor="t">
            <a:noAutofit/>
          </a:bodyPr>
          <a:lstStyle>
            <a:lvl1pPr>
              <a:defRPr lang="de-DE" sz="1400" b="0" strike="noStrike" spc="-1">
                <a:latin typeface="Times New Roman"/>
              </a:defRPr>
            </a:lvl1pPr>
          </a:lstStyle>
          <a:p>
            <a:r>
              <a:rPr lang="de-DE" sz="1400" b="0" strike="noStrike" spc="-1">
                <a:latin typeface="Times New Roman"/>
              </a:rPr>
              <a:t>&lt;Datum/Uhrzeit&gt;</a:t>
            </a:r>
          </a:p>
        </p:txBody>
      </p:sp>
      <p:sp>
        <p:nvSpPr>
          <p:cNvPr id="85" name="PlaceHolder 4"/>
          <p:cNvSpPr>
            <a:spLocks noGrp="1"/>
          </p:cNvSpPr>
          <p:nvPr>
            <p:ph type="title"/>
          </p:nvPr>
        </p:nvSpPr>
        <p:spPr>
          <a:xfrm>
            <a:off x="503640" y="300960"/>
            <a:ext cx="9071280" cy="1261800"/>
          </a:xfrm>
          <a:prstGeom prst="rect">
            <a:avLst/>
          </a:prstGeom>
          <a:noFill/>
          <a:ln w="0">
            <a:noFill/>
          </a:ln>
        </p:spPr>
        <p:txBody>
          <a:bodyPr lIns="0" tIns="0" rIns="0" bIns="0" anchor="ctr">
            <a:noAutofit/>
          </a:bodyPr>
          <a:lstStyle/>
          <a:p>
            <a:pPr algn="ctr">
              <a:buNone/>
            </a:pPr>
            <a:r>
              <a:rPr lang="de-DE" sz="5860" b="0" strike="noStrike" spc="-1">
                <a:latin typeface="Arial"/>
              </a:rPr>
              <a:t>Format des Titeltextes durch Klicken bearbeiten</a:t>
            </a:r>
          </a:p>
        </p:txBody>
      </p:sp>
      <p:sp>
        <p:nvSpPr>
          <p:cNvPr id="86" name="PlaceHolder 5"/>
          <p:cNvSpPr>
            <a:spLocks noGrp="1"/>
          </p:cNvSpPr>
          <p:nvPr>
            <p:ph type="body"/>
          </p:nvPr>
        </p:nvSpPr>
        <p:spPr>
          <a:xfrm>
            <a:off x="503640" y="1768320"/>
            <a:ext cx="9071280" cy="4384080"/>
          </a:xfrm>
          <a:prstGeom prst="rect">
            <a:avLst/>
          </a:prstGeom>
          <a:noFill/>
          <a:ln w="0">
            <a:noFill/>
          </a:ln>
        </p:spPr>
        <p:txBody>
          <a:bodyPr lIns="0" tIns="0" rIns="0" bIns="0" anchor="t">
            <a:normAutofit/>
          </a:bodyPr>
          <a:lstStyle/>
          <a:p>
            <a:pPr marL="432000" indent="-324000">
              <a:spcBef>
                <a:spcPts val="1888"/>
              </a:spcBef>
              <a:buClr>
                <a:srgbClr val="000000"/>
              </a:buClr>
              <a:buSzPct val="45000"/>
              <a:buFont typeface="Wingdings" charset="2"/>
              <a:buChar char=""/>
            </a:pPr>
            <a:r>
              <a:rPr lang="de-DE" sz="4270" b="0" strike="noStrike" spc="-1">
                <a:latin typeface="Arial"/>
              </a:rPr>
              <a:t>Format des Gliederungstextes durch Klicken bearbeiten</a:t>
            </a:r>
          </a:p>
          <a:p>
            <a:pPr marL="864000" lvl="1" indent="-324000">
              <a:spcBef>
                <a:spcPts val="1511"/>
              </a:spcBef>
              <a:buClr>
                <a:srgbClr val="000000"/>
              </a:buClr>
              <a:buSzPct val="75000"/>
              <a:buFont typeface="Symbol" charset="2"/>
              <a:buChar char=""/>
            </a:pPr>
            <a:r>
              <a:rPr lang="de-DE" sz="3730" b="0" strike="noStrike" spc="-1">
                <a:latin typeface="Arial"/>
              </a:rPr>
              <a:t>Zweite Gliederungsebene</a:t>
            </a:r>
          </a:p>
          <a:p>
            <a:pPr marL="1296000" lvl="2" indent="-288000">
              <a:spcBef>
                <a:spcPts val="1131"/>
              </a:spcBef>
              <a:buClr>
                <a:srgbClr val="000000"/>
              </a:buClr>
              <a:buSzPct val="45000"/>
              <a:buFont typeface="Wingdings" charset="2"/>
              <a:buChar char=""/>
            </a:pPr>
            <a:r>
              <a:rPr lang="de-DE" sz="3200" b="0" strike="noStrike" spc="-1">
                <a:latin typeface="Arial"/>
              </a:rPr>
              <a:t>Dritte Gliederungsebene</a:t>
            </a:r>
          </a:p>
          <a:p>
            <a:pPr marL="1728000" lvl="3" indent="-216000">
              <a:spcBef>
                <a:spcPts val="754"/>
              </a:spcBef>
              <a:buClr>
                <a:srgbClr val="000000"/>
              </a:buClr>
              <a:buSzPct val="75000"/>
              <a:buFont typeface="Symbol" charset="2"/>
              <a:buChar char=""/>
            </a:pPr>
            <a:r>
              <a:rPr lang="de-DE" sz="2670" b="0" strike="noStrike" spc="-1">
                <a:latin typeface="Arial"/>
              </a:rPr>
              <a:t>Vierte Gliederungsebene</a:t>
            </a:r>
          </a:p>
          <a:p>
            <a:pPr marL="2160000" lvl="4" indent="-216000">
              <a:spcBef>
                <a:spcPts val="377"/>
              </a:spcBef>
              <a:buClr>
                <a:srgbClr val="000000"/>
              </a:buClr>
              <a:buSzPct val="45000"/>
              <a:buFont typeface="Wingdings" charset="2"/>
              <a:buChar char=""/>
            </a:pPr>
            <a:r>
              <a:rPr lang="de-DE" sz="2670" b="0" strike="noStrike" spc="-1">
                <a:latin typeface="Arial"/>
              </a:rPr>
              <a:t>Fünfte Gliederungsebene</a:t>
            </a:r>
          </a:p>
          <a:p>
            <a:pPr marL="2592000" lvl="5" indent="-216000">
              <a:spcBef>
                <a:spcPts val="377"/>
              </a:spcBef>
              <a:buClr>
                <a:srgbClr val="000000"/>
              </a:buClr>
              <a:buSzPct val="45000"/>
              <a:buFont typeface="Wingdings" charset="2"/>
              <a:buChar char=""/>
            </a:pPr>
            <a:r>
              <a:rPr lang="de-DE" sz="2670" b="0" strike="noStrike" spc="-1">
                <a:latin typeface="Arial"/>
              </a:rPr>
              <a:t>Sechste Gliederungsebene</a:t>
            </a:r>
          </a:p>
          <a:p>
            <a:pPr marL="3024000" lvl="6" indent="-216000">
              <a:spcBef>
                <a:spcPts val="377"/>
              </a:spcBef>
              <a:buClr>
                <a:srgbClr val="000000"/>
              </a:buClr>
              <a:buSzPct val="45000"/>
              <a:buFont typeface="Wingdings" charset="2"/>
              <a:buChar char=""/>
            </a:pPr>
            <a:r>
              <a:rPr lang="de-DE" sz="2670" b="0" strike="noStrike" spc="-1">
                <a:latin typeface="Arial"/>
              </a:rPr>
              <a:t>Siebte Gliederungsebene</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PlaceHolder 1"/>
          <p:cNvSpPr>
            <a:spLocks noGrp="1"/>
          </p:cNvSpPr>
          <p:nvPr>
            <p:ph type="subTitle"/>
          </p:nvPr>
        </p:nvSpPr>
        <p:spPr>
          <a:xfrm>
            <a:off x="503640" y="1768320"/>
            <a:ext cx="9069480" cy="4381920"/>
          </a:xfrm>
          <a:prstGeom prst="rect">
            <a:avLst/>
          </a:prstGeom>
          <a:noFill/>
          <a:ln w="0">
            <a:noFill/>
          </a:ln>
        </p:spPr>
        <p:txBody>
          <a:bodyPr lIns="0" tIns="0" rIns="0" bIns="0" anchor="ctr">
            <a:noAutofit/>
          </a:bodyPr>
          <a:lstStyle/>
          <a:p>
            <a:pPr algn="ctr">
              <a:lnSpc>
                <a:spcPct val="100000"/>
              </a:lnSpc>
              <a:spcAft>
                <a:spcPts val="2835"/>
              </a:spcAft>
              <a:buNone/>
            </a:pPr>
            <a:r>
              <a:rPr lang="de-DE" sz="4000" b="0" strike="noStrike" spc="-1" dirty="0" err="1">
                <a:latin typeface="Arial"/>
              </a:rPr>
              <a:t>Compulsory</a:t>
            </a:r>
            <a:r>
              <a:rPr lang="de-DE" sz="4000" b="0" strike="noStrike" spc="-1" dirty="0">
                <a:latin typeface="Arial"/>
              </a:rPr>
              <a:t> Education in </a:t>
            </a:r>
            <a:r>
              <a:rPr lang="de-DE" sz="4000" b="0" strike="noStrike" spc="-1" dirty="0" err="1">
                <a:latin typeface="Arial"/>
              </a:rPr>
              <a:t>the</a:t>
            </a:r>
            <a:r>
              <a:rPr lang="de-DE" sz="4000" b="0" strike="noStrike" spc="-1" dirty="0">
                <a:latin typeface="Arial"/>
              </a:rPr>
              <a:t> Universal Declaration </a:t>
            </a:r>
            <a:r>
              <a:rPr lang="de-DE" sz="4000" b="0" strike="noStrike" spc="-1" dirty="0" err="1">
                <a:latin typeface="Arial"/>
              </a:rPr>
              <a:t>of</a:t>
            </a:r>
            <a:r>
              <a:rPr lang="de-DE" sz="4000" b="0" strike="noStrike" spc="-1" dirty="0">
                <a:latin typeface="Arial"/>
              </a:rPr>
              <a:t> Human Rights</a:t>
            </a:r>
          </a:p>
          <a:p>
            <a:pPr algn="ctr">
              <a:lnSpc>
                <a:spcPct val="100000"/>
              </a:lnSpc>
              <a:buNone/>
            </a:pPr>
            <a:r>
              <a:rPr lang="de-DE" sz="3200" b="0" strike="noStrike" spc="-1" dirty="0">
                <a:latin typeface="Arial"/>
              </a:rPr>
              <a:t>The </a:t>
            </a:r>
            <a:r>
              <a:rPr lang="de-DE" sz="3200" b="0" strike="noStrike" spc="-1" dirty="0" err="1">
                <a:latin typeface="Arial"/>
              </a:rPr>
              <a:t>drafting</a:t>
            </a:r>
            <a:r>
              <a:rPr lang="de-DE" sz="3200" b="0" strike="noStrike" spc="-1" dirty="0">
                <a:latin typeface="Arial"/>
              </a:rPr>
              <a:t> </a:t>
            </a:r>
            <a:r>
              <a:rPr lang="de-DE" sz="3200" b="0" strike="noStrike" spc="-1" dirty="0" err="1">
                <a:latin typeface="Arial"/>
              </a:rPr>
              <a:t>of</a:t>
            </a:r>
            <a:r>
              <a:rPr lang="de-DE" sz="3200" b="0" strike="noStrike" spc="-1" dirty="0">
                <a:latin typeface="Arial"/>
              </a:rPr>
              <a:t> </a:t>
            </a:r>
            <a:r>
              <a:rPr lang="de-DE" sz="3200" b="0" strike="noStrike" spc="-1" dirty="0" err="1">
                <a:latin typeface="Arial"/>
              </a:rPr>
              <a:t>Article</a:t>
            </a:r>
            <a:r>
              <a:rPr lang="de-DE" sz="3200" b="0" strike="noStrike" spc="-1" dirty="0">
                <a:latin typeface="Arial"/>
              </a:rPr>
              <a:t> 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Rectangle 123"/>
          <p:cNvSpPr/>
          <p:nvPr/>
        </p:nvSpPr>
        <p:spPr>
          <a:xfrm>
            <a:off x="539640" y="959400"/>
            <a:ext cx="8638920" cy="2098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spcAft>
                <a:spcPts val="1701"/>
              </a:spcAft>
              <a:buNone/>
            </a:pPr>
            <a:r>
              <a:rPr lang="de-DE" sz="2400" b="1" strike="noStrike" spc="-1">
                <a:latin typeface="Arial"/>
              </a:rPr>
              <a:t>Universal Declaration of Human Rights - Article 26</a:t>
            </a:r>
            <a:endParaRPr lang="de-DE" sz="2400" b="0" strike="noStrike" spc="-1">
              <a:latin typeface="Arial"/>
            </a:endParaRPr>
          </a:p>
          <a:p>
            <a:pPr>
              <a:lnSpc>
                <a:spcPct val="115000"/>
              </a:lnSpc>
              <a:spcAft>
                <a:spcPts val="1417"/>
              </a:spcAft>
              <a:buNone/>
            </a:pPr>
            <a:r>
              <a:rPr lang="de-DE" sz="4000" b="0" strike="noStrike" spc="-1">
                <a:latin typeface="Arial"/>
              </a:rPr>
              <a:t>„Elementary education shall be compulsory.“</a:t>
            </a:r>
          </a:p>
        </p:txBody>
      </p:sp>
      <p:sp>
        <p:nvSpPr>
          <p:cNvPr id="125" name="Rectangle 124"/>
          <p:cNvSpPr/>
          <p:nvPr/>
        </p:nvSpPr>
        <p:spPr>
          <a:xfrm>
            <a:off x="539640" y="4319280"/>
            <a:ext cx="8460360" cy="2098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spcAft>
                <a:spcPts val="1701"/>
              </a:spcAft>
              <a:buNone/>
            </a:pPr>
            <a:r>
              <a:rPr lang="de-DE" sz="2400" b="1" strike="noStrike" spc="-1">
                <a:latin typeface="Arial"/>
              </a:rPr>
              <a:t>Convention on the Rights of the Child - Article 28</a:t>
            </a:r>
            <a:endParaRPr lang="de-DE" sz="2400" b="0" strike="noStrike" spc="-1">
              <a:latin typeface="Arial"/>
            </a:endParaRPr>
          </a:p>
          <a:p>
            <a:pPr>
              <a:lnSpc>
                <a:spcPct val="115000"/>
              </a:lnSpc>
              <a:spcAft>
                <a:spcPts val="1417"/>
              </a:spcAft>
              <a:buNone/>
            </a:pPr>
            <a:r>
              <a:rPr lang="de-DE" sz="4000" b="0" strike="noStrike" spc="-1">
                <a:latin typeface="Arial"/>
              </a:rPr>
              <a:t>„Make primary education compulsory and available free to 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Rectangle 125"/>
          <p:cNvSpPr/>
          <p:nvPr/>
        </p:nvSpPr>
        <p:spPr>
          <a:xfrm>
            <a:off x="717840" y="632160"/>
            <a:ext cx="8282160" cy="5886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spcAft>
                <a:spcPts val="1701"/>
              </a:spcAft>
              <a:buNone/>
            </a:pPr>
            <a:r>
              <a:rPr lang="de-DE" sz="2400" b="1" strike="noStrike" spc="-1">
                <a:latin typeface="Arial"/>
              </a:rPr>
              <a:t>Article 26 (UDHR)</a:t>
            </a:r>
            <a:endParaRPr lang="de-DE" sz="2400" b="0" strike="noStrike" spc="-1">
              <a:latin typeface="Arial"/>
            </a:endParaRPr>
          </a:p>
          <a:p>
            <a:pPr>
              <a:lnSpc>
                <a:spcPct val="115000"/>
              </a:lnSpc>
              <a:spcAft>
                <a:spcPts val="1417"/>
              </a:spcAft>
              <a:buNone/>
            </a:pPr>
            <a:r>
              <a:rPr lang="de-DE" sz="2200" b="0" strike="noStrike" spc="-1">
                <a:latin typeface="Arial"/>
              </a:rPr>
              <a:t>1. Everyone has the right to education. Education shall be free, at least in the elementary and fundamental stages. Elementary education shall be compulsory. Technical and professional education shall be made generally available and higher education shall be equally accessible to all on the basis of merit.</a:t>
            </a:r>
          </a:p>
          <a:p>
            <a:pPr>
              <a:lnSpc>
                <a:spcPct val="115000"/>
              </a:lnSpc>
              <a:spcAft>
                <a:spcPts val="1417"/>
              </a:spcAft>
              <a:buNone/>
            </a:pPr>
            <a:r>
              <a:rPr lang="de-DE" sz="2200" b="0" strike="noStrike" spc="-1">
                <a:latin typeface="Arial"/>
              </a:rPr>
              <a:t>2. Education shall be directed to the full development of the human personality and to the strengthening of respect for human rights and fundamental freedoms. It shall promote understanding, tolerance and friendship among all nations, racial or religious groups, and shall further the activities of the United Nations for the maintenance of peace.</a:t>
            </a:r>
          </a:p>
          <a:p>
            <a:pPr>
              <a:lnSpc>
                <a:spcPct val="115000"/>
              </a:lnSpc>
              <a:spcAft>
                <a:spcPts val="1417"/>
              </a:spcAft>
              <a:buNone/>
            </a:pPr>
            <a:r>
              <a:rPr lang="de-DE" sz="2200" b="0" strike="noStrike" spc="-1">
                <a:latin typeface="Arial"/>
              </a:rPr>
              <a:t>3. Parents have a prior right to choose the kind of education that shall be given to their children.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Rectangle 126"/>
          <p:cNvSpPr/>
          <p:nvPr/>
        </p:nvSpPr>
        <p:spPr>
          <a:xfrm>
            <a:off x="717840" y="632160"/>
            <a:ext cx="8282160" cy="5886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spcAft>
                <a:spcPts val="1701"/>
              </a:spcAft>
              <a:buNone/>
            </a:pPr>
            <a:r>
              <a:rPr lang="de-DE" sz="2400" b="1" strike="noStrike" spc="-1">
                <a:latin typeface="Arial"/>
              </a:rPr>
              <a:t>Article 26 (UDHR)</a:t>
            </a:r>
            <a:endParaRPr lang="de-DE" sz="2400" b="0" strike="noStrike" spc="-1">
              <a:latin typeface="Arial"/>
            </a:endParaRPr>
          </a:p>
          <a:p>
            <a:pPr>
              <a:lnSpc>
                <a:spcPct val="115000"/>
              </a:lnSpc>
              <a:spcAft>
                <a:spcPts val="1417"/>
              </a:spcAft>
              <a:buNone/>
            </a:pPr>
            <a:r>
              <a:rPr lang="de-DE" sz="2200" b="0" strike="noStrike" spc="-1">
                <a:latin typeface="Arial"/>
              </a:rPr>
              <a:t>1. Everyone has the right to education. Education shall be free, at least in the elementary and fundamental stages. Elementary education shall be compulsory. Technical and professional education shall be made generally available and higher education shall be equally accessible to all on the basis of merit.</a:t>
            </a:r>
          </a:p>
          <a:p>
            <a:pPr>
              <a:lnSpc>
                <a:spcPct val="115000"/>
              </a:lnSpc>
              <a:spcAft>
                <a:spcPts val="1417"/>
              </a:spcAft>
              <a:buNone/>
            </a:pPr>
            <a:r>
              <a:rPr lang="de-DE" sz="2200" b="0" strike="noStrike" spc="-1">
                <a:latin typeface="Arial"/>
              </a:rPr>
              <a:t>2. Education shall be directed to the full development of the human personality and to the strengthening of respect for human rights and fundamental freedoms. It shall promote understanding, tolerance and friendship among all nations, racial or religious groups, and shall further the activities of the United Nations for the maintenance of peace.</a:t>
            </a:r>
          </a:p>
          <a:p>
            <a:pPr>
              <a:lnSpc>
                <a:spcPct val="115000"/>
              </a:lnSpc>
              <a:spcAft>
                <a:spcPts val="1417"/>
              </a:spcAft>
              <a:buNone/>
            </a:pPr>
            <a:r>
              <a:rPr lang="de-DE" sz="2200" b="0" strike="noStrike" spc="-1">
                <a:latin typeface="Arial"/>
              </a:rPr>
              <a:t>3. Parents have a prior right to choose the kind of education that shall be given to their children.</a:t>
            </a:r>
          </a:p>
        </p:txBody>
      </p:sp>
      <p:sp>
        <p:nvSpPr>
          <p:cNvPr id="128" name="Rectangle 127"/>
          <p:cNvSpPr/>
          <p:nvPr/>
        </p:nvSpPr>
        <p:spPr>
          <a:xfrm rot="20975400">
            <a:off x="3453120" y="1863720"/>
            <a:ext cx="2545200" cy="86940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100000"/>
              </a:lnSpc>
              <a:buNone/>
            </a:pPr>
            <a:r>
              <a:rPr lang="de-DE" sz="4000" b="1" strike="noStrike" spc="-1">
                <a:solidFill>
                  <a:srgbClr val="158466"/>
                </a:solidFill>
                <a:latin typeface="Arial"/>
              </a:rPr>
              <a:t>Access</a:t>
            </a:r>
            <a:endParaRPr lang="de-DE" sz="4000" b="0" strike="noStrike" spc="-1">
              <a:latin typeface="Arial"/>
            </a:endParaRPr>
          </a:p>
        </p:txBody>
      </p:sp>
      <p:sp>
        <p:nvSpPr>
          <p:cNvPr id="129" name="Rectangle 128"/>
          <p:cNvSpPr/>
          <p:nvPr/>
        </p:nvSpPr>
        <p:spPr>
          <a:xfrm rot="20629800">
            <a:off x="1912320" y="4153320"/>
            <a:ext cx="2524680" cy="86076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100000"/>
              </a:lnSpc>
              <a:buNone/>
            </a:pPr>
            <a:r>
              <a:rPr lang="de-DE" sz="4000" b="1" strike="noStrike" spc="-1">
                <a:solidFill>
                  <a:srgbClr val="158466"/>
                </a:solidFill>
                <a:latin typeface="Arial"/>
              </a:rPr>
              <a:t>Content</a:t>
            </a:r>
            <a:endParaRPr lang="de-DE" sz="4000" b="0" strike="noStrike" spc="-1">
              <a:latin typeface="Arial"/>
            </a:endParaRPr>
          </a:p>
        </p:txBody>
      </p:sp>
      <p:sp>
        <p:nvSpPr>
          <p:cNvPr id="130" name="Rectangle 129"/>
          <p:cNvSpPr/>
          <p:nvPr/>
        </p:nvSpPr>
        <p:spPr>
          <a:xfrm rot="20554200">
            <a:off x="3640320" y="5837400"/>
            <a:ext cx="3866760" cy="86904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4000" b="1" strike="noStrike" spc="-1">
                <a:solidFill>
                  <a:srgbClr val="158466"/>
                </a:solidFill>
                <a:latin typeface="Arial"/>
              </a:rPr>
              <a:t>Responsibility</a:t>
            </a:r>
            <a:endParaRPr lang="de-DE" sz="4000" b="0" strike="noStrike" spc="-1">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Rectangle 130"/>
          <p:cNvSpPr/>
          <p:nvPr/>
        </p:nvSpPr>
        <p:spPr>
          <a:xfrm>
            <a:off x="717840" y="632160"/>
            <a:ext cx="8282160" cy="5886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spcAft>
                <a:spcPts val="1701"/>
              </a:spcAft>
              <a:buNone/>
            </a:pPr>
            <a:r>
              <a:rPr lang="de-DE" sz="2400" b="1" strike="noStrike" spc="-1">
                <a:latin typeface="Arial"/>
              </a:rPr>
              <a:t>Article 26 (UDHR)</a:t>
            </a:r>
            <a:endParaRPr lang="de-DE" sz="2400" b="0" strike="noStrike" spc="-1">
              <a:latin typeface="Arial"/>
            </a:endParaRPr>
          </a:p>
          <a:p>
            <a:pPr>
              <a:lnSpc>
                <a:spcPct val="115000"/>
              </a:lnSpc>
              <a:spcAft>
                <a:spcPts val="1417"/>
              </a:spcAft>
              <a:buNone/>
            </a:pPr>
            <a:r>
              <a:rPr lang="de-DE" sz="2200" b="0" strike="noStrike" spc="-1">
                <a:solidFill>
                  <a:srgbClr val="B2B2B2"/>
                </a:solidFill>
                <a:latin typeface="Arial"/>
              </a:rPr>
              <a:t>1.</a:t>
            </a:r>
            <a:r>
              <a:rPr lang="de-DE" sz="2200" b="0" strike="noStrike" spc="-1">
                <a:latin typeface="Arial"/>
              </a:rPr>
              <a:t> </a:t>
            </a:r>
            <a:r>
              <a:rPr lang="de-DE" sz="2200" b="0" strike="noStrike" spc="-1">
                <a:solidFill>
                  <a:srgbClr val="B2B2B2"/>
                </a:solidFill>
                <a:latin typeface="Arial"/>
              </a:rPr>
              <a:t>Everyone has the right to education. Education shall be free, at least in the elementary and fundamental stages.</a:t>
            </a:r>
            <a:r>
              <a:rPr lang="de-DE" sz="2200" b="0" strike="noStrike" spc="-1">
                <a:solidFill>
                  <a:srgbClr val="999999"/>
                </a:solidFill>
                <a:latin typeface="Arial"/>
              </a:rPr>
              <a:t> </a:t>
            </a:r>
            <a:r>
              <a:rPr lang="de-DE" sz="2200" b="0" strike="noStrike" spc="-1">
                <a:latin typeface="Arial"/>
              </a:rPr>
              <a:t>Elementary education shall be compulsory. </a:t>
            </a:r>
            <a:r>
              <a:rPr lang="de-DE" sz="2200" b="0" strike="noStrike" spc="-1">
                <a:solidFill>
                  <a:srgbClr val="B2B2B2"/>
                </a:solidFill>
                <a:latin typeface="Arial"/>
              </a:rPr>
              <a:t>Technical and professional education shall be made generally available and higher education shall be equally accessible to all on the basis of merit.</a:t>
            </a:r>
            <a:endParaRPr lang="de-DE" sz="2200" b="0" strike="noStrike" spc="-1">
              <a:latin typeface="Arial"/>
            </a:endParaRPr>
          </a:p>
          <a:p>
            <a:pPr>
              <a:lnSpc>
                <a:spcPct val="115000"/>
              </a:lnSpc>
              <a:spcAft>
                <a:spcPts val="1417"/>
              </a:spcAft>
              <a:buNone/>
            </a:pPr>
            <a:r>
              <a:rPr lang="de-DE" sz="2200" b="0" strike="noStrike" spc="-1">
                <a:solidFill>
                  <a:srgbClr val="B2B2B2"/>
                </a:solidFill>
                <a:latin typeface="Arial"/>
              </a:rPr>
              <a:t>2. Education shall be directed to the full development of the human personality and to the strengthening of respect for human rights and fundamental freedoms. It shall promote understanding, tolerance and friendship among all nations, racial or religious groups, and shall further the activities of the United Nations for the maintenance of peace.</a:t>
            </a:r>
            <a:endParaRPr lang="de-DE" sz="2200" b="0" strike="noStrike" spc="-1">
              <a:latin typeface="Arial"/>
            </a:endParaRPr>
          </a:p>
          <a:p>
            <a:pPr>
              <a:lnSpc>
                <a:spcPct val="115000"/>
              </a:lnSpc>
              <a:spcAft>
                <a:spcPts val="1417"/>
              </a:spcAft>
              <a:buNone/>
            </a:pPr>
            <a:r>
              <a:rPr lang="de-DE" sz="2200" b="0" strike="noStrike" spc="-1">
                <a:solidFill>
                  <a:srgbClr val="B2B2B2"/>
                </a:solidFill>
                <a:latin typeface="Arial"/>
              </a:rPr>
              <a:t>3.</a:t>
            </a:r>
            <a:r>
              <a:rPr lang="de-DE" sz="2200" b="0" strike="noStrike" spc="-1">
                <a:latin typeface="Arial"/>
              </a:rPr>
              <a:t> Parents have a prior right to choose the kind of education that shall be given to their children.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Rectangle 131"/>
          <p:cNvSpPr/>
          <p:nvPr/>
        </p:nvSpPr>
        <p:spPr>
          <a:xfrm>
            <a:off x="1080000" y="1260000"/>
            <a:ext cx="8098920" cy="2337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3200" b="1" strike="noStrike" spc="-1">
                <a:latin typeface="Arial"/>
              </a:rPr>
              <a:t>Article 26 (UDHR)</a:t>
            </a:r>
            <a:endParaRPr lang="de-DE" sz="3200" b="0" strike="noStrike" spc="-1">
              <a:latin typeface="Arial"/>
            </a:endParaRPr>
          </a:p>
          <a:p>
            <a:pPr>
              <a:lnSpc>
                <a:spcPct val="115000"/>
              </a:lnSpc>
              <a:spcAft>
                <a:spcPts val="1417"/>
              </a:spcAft>
              <a:buNone/>
            </a:pPr>
            <a:r>
              <a:rPr lang="de-DE" sz="6000" b="0" strike="noStrike" spc="-1">
                <a:latin typeface="Arial"/>
              </a:rPr>
              <a:t>The drafting procedure</a:t>
            </a:r>
          </a:p>
          <a:p>
            <a:pPr marL="216000" indent="-216000">
              <a:lnSpc>
                <a:spcPct val="115000"/>
              </a:lnSpc>
              <a:spcAft>
                <a:spcPts val="1417"/>
              </a:spcAft>
              <a:buClr>
                <a:srgbClr val="000000"/>
              </a:buClr>
              <a:buSzPct val="45000"/>
              <a:buFont typeface="Wingdings" charset="2"/>
              <a:buChar char=""/>
            </a:pPr>
            <a:r>
              <a:rPr lang="de-DE" sz="4000" b="0" strike="noStrike" spc="-1">
                <a:latin typeface="Arial"/>
              </a:rPr>
              <a:t> The bodies involved</a:t>
            </a:r>
          </a:p>
          <a:p>
            <a:pPr marL="216000" indent="-216000">
              <a:lnSpc>
                <a:spcPct val="115000"/>
              </a:lnSpc>
              <a:spcAft>
                <a:spcPts val="1417"/>
              </a:spcAft>
              <a:buClr>
                <a:srgbClr val="000000"/>
              </a:buClr>
              <a:buSzPct val="45000"/>
              <a:buFont typeface="Wingdings" charset="2"/>
              <a:buChar char=""/>
            </a:pPr>
            <a:r>
              <a:rPr lang="de-DE" sz="4000" b="0" strike="noStrike" spc="-1">
                <a:latin typeface="Arial"/>
              </a:rPr>
              <a:t> The drafts</a:t>
            </a:r>
          </a:p>
          <a:p>
            <a:pPr marL="216000" indent="-216000">
              <a:lnSpc>
                <a:spcPct val="115000"/>
              </a:lnSpc>
              <a:spcAft>
                <a:spcPts val="1417"/>
              </a:spcAft>
              <a:buClr>
                <a:srgbClr val="000000"/>
              </a:buClr>
              <a:buSzPct val="45000"/>
              <a:buFont typeface="Wingdings" charset="2"/>
              <a:buChar char=""/>
            </a:pPr>
            <a:r>
              <a:rPr lang="de-DE" sz="4000" b="0" strike="noStrike" spc="-1">
                <a:latin typeface="Arial"/>
              </a:rPr>
              <a:t> The arguments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extBox 132"/>
          <p:cNvSpPr txBox="1"/>
          <p:nvPr/>
        </p:nvSpPr>
        <p:spPr>
          <a:xfrm>
            <a:off x="900000" y="3060000"/>
            <a:ext cx="8280000" cy="1794600"/>
          </a:xfrm>
          <a:prstGeom prst="rect">
            <a:avLst/>
          </a:prstGeom>
          <a:noFill/>
          <a:ln w="0">
            <a:noFill/>
          </a:ln>
        </p:spPr>
        <p:txBody>
          <a:bodyPr lIns="90000" tIns="45000" rIns="90000" bIns="45000" anchor="t">
            <a:noAutofit/>
          </a:bodyPr>
          <a:lstStyle/>
          <a:p>
            <a:pPr algn="ctr">
              <a:buNone/>
            </a:pPr>
            <a:r>
              <a:rPr lang="de-DE" sz="6000" b="0" strike="noStrike" spc="-1">
                <a:latin typeface="Arial"/>
              </a:rPr>
              <a:t>The bodies involved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Picture 133"/>
          <p:cNvPicPr/>
          <p:nvPr/>
        </p:nvPicPr>
        <p:blipFill>
          <a:blip r:embed="rId2"/>
          <a:stretch/>
        </p:blipFill>
        <p:spPr>
          <a:xfrm>
            <a:off x="360000" y="84600"/>
            <a:ext cx="9540000" cy="7446600"/>
          </a:xfrm>
          <a:prstGeom prst="rect">
            <a:avLst/>
          </a:prstGeom>
          <a:ln w="0">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TextBox 134"/>
          <p:cNvSpPr txBox="1"/>
          <p:nvPr/>
        </p:nvSpPr>
        <p:spPr>
          <a:xfrm>
            <a:off x="1620000" y="3060000"/>
            <a:ext cx="6840000" cy="942480"/>
          </a:xfrm>
          <a:prstGeom prst="rect">
            <a:avLst/>
          </a:prstGeom>
          <a:noFill/>
          <a:ln w="0">
            <a:noFill/>
          </a:ln>
        </p:spPr>
        <p:txBody>
          <a:bodyPr lIns="90000" tIns="45000" rIns="90000" bIns="45000" anchor="t">
            <a:noAutofit/>
          </a:bodyPr>
          <a:lstStyle/>
          <a:p>
            <a:pPr algn="ctr">
              <a:buNone/>
            </a:pPr>
            <a:r>
              <a:rPr lang="de-DE" sz="6000" b="0" strike="noStrike" spc="-1">
                <a:latin typeface="Arial"/>
              </a:rPr>
              <a:t>The drafts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 name="Picture 135"/>
          <p:cNvPicPr/>
          <p:nvPr/>
        </p:nvPicPr>
        <p:blipFill>
          <a:blip r:embed="rId2"/>
          <a:stretch/>
        </p:blipFill>
        <p:spPr>
          <a:xfrm>
            <a:off x="13680" y="1101240"/>
            <a:ext cx="10078920" cy="5373720"/>
          </a:xfrm>
          <a:prstGeom prst="rect">
            <a:avLst/>
          </a:prstGeom>
          <a:ln w="0">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 name="Picture 136"/>
          <p:cNvPicPr/>
          <p:nvPr/>
        </p:nvPicPr>
        <p:blipFill>
          <a:blip r:embed="rId2"/>
          <a:stretch/>
        </p:blipFill>
        <p:spPr>
          <a:xfrm>
            <a:off x="179640" y="1199520"/>
            <a:ext cx="9858240" cy="4951440"/>
          </a:xfrm>
          <a:prstGeom prst="rect">
            <a:avLst/>
          </a:prstGeom>
          <a:ln w="0">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 name="Picture 137"/>
          <p:cNvPicPr/>
          <p:nvPr/>
        </p:nvPicPr>
        <p:blipFill>
          <a:blip r:embed="rId2"/>
          <a:stretch/>
        </p:blipFill>
        <p:spPr>
          <a:xfrm>
            <a:off x="13680" y="1823040"/>
            <a:ext cx="10078920" cy="3930120"/>
          </a:xfrm>
          <a:prstGeom prst="rect">
            <a:avLst/>
          </a:prstGeom>
          <a:ln w="0">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Picture 138"/>
          <p:cNvPicPr/>
          <p:nvPr/>
        </p:nvPicPr>
        <p:blipFill>
          <a:blip r:embed="rId2"/>
          <a:stretch/>
        </p:blipFill>
        <p:spPr>
          <a:xfrm>
            <a:off x="13680" y="915480"/>
            <a:ext cx="10078920" cy="5745240"/>
          </a:xfrm>
          <a:prstGeom prst="rect">
            <a:avLst/>
          </a:prstGeom>
          <a:ln w="0">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 name="Picture 139"/>
          <p:cNvPicPr/>
          <p:nvPr/>
        </p:nvPicPr>
        <p:blipFill>
          <a:blip r:embed="rId2"/>
          <a:stretch/>
        </p:blipFill>
        <p:spPr>
          <a:xfrm>
            <a:off x="13680" y="1501560"/>
            <a:ext cx="10078920" cy="4573800"/>
          </a:xfrm>
          <a:prstGeom prst="rect">
            <a:avLst/>
          </a:prstGeom>
          <a:ln w="0">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Picture 140"/>
          <p:cNvPicPr/>
          <p:nvPr/>
        </p:nvPicPr>
        <p:blipFill>
          <a:blip r:embed="rId2"/>
          <a:stretch/>
        </p:blipFill>
        <p:spPr>
          <a:xfrm>
            <a:off x="13680" y="207000"/>
            <a:ext cx="10078920" cy="7162560"/>
          </a:xfrm>
          <a:prstGeom prst="rect">
            <a:avLst/>
          </a:prstGeom>
          <a:ln w="0">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TextBox 141"/>
          <p:cNvSpPr txBox="1"/>
          <p:nvPr/>
        </p:nvSpPr>
        <p:spPr>
          <a:xfrm>
            <a:off x="2160000" y="3060000"/>
            <a:ext cx="6300000" cy="942480"/>
          </a:xfrm>
          <a:prstGeom prst="rect">
            <a:avLst/>
          </a:prstGeom>
          <a:noFill/>
          <a:ln w="0">
            <a:noFill/>
          </a:ln>
        </p:spPr>
        <p:txBody>
          <a:bodyPr lIns="90000" tIns="45000" rIns="90000" bIns="45000" anchor="t">
            <a:noAutofit/>
          </a:bodyPr>
          <a:lstStyle/>
          <a:p>
            <a:r>
              <a:rPr lang="de-DE" sz="6000" b="0" strike="noStrike" spc="-1">
                <a:latin typeface="Arial"/>
              </a:rPr>
              <a:t>The arguments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Rectangle 142"/>
          <p:cNvSpPr/>
          <p:nvPr/>
        </p:nvSpPr>
        <p:spPr>
          <a:xfrm>
            <a:off x="1159560" y="1259280"/>
            <a:ext cx="8098920" cy="2337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spcBef>
                <a:spcPts val="2835"/>
              </a:spcBef>
              <a:buNone/>
            </a:pPr>
            <a:r>
              <a:rPr lang="de-DE" sz="6000" b="0" strike="noStrike" spc="-1">
                <a:latin typeface="Arial"/>
              </a:rPr>
              <a:t>Lines of argument</a:t>
            </a:r>
          </a:p>
          <a:p>
            <a:pPr marL="216000" indent="-216000">
              <a:lnSpc>
                <a:spcPct val="115000"/>
              </a:lnSpc>
              <a:spcBef>
                <a:spcPts val="2835"/>
              </a:spcBef>
              <a:buClr>
                <a:srgbClr val="000000"/>
              </a:buClr>
              <a:buFont typeface="Symbol" charset="2"/>
              <a:buChar char=""/>
            </a:pPr>
            <a:r>
              <a:rPr lang="de-DE" sz="3600" b="0" strike="noStrike" spc="-1">
                <a:latin typeface="Arial"/>
              </a:rPr>
              <a:t> A compulsory right?</a:t>
            </a:r>
          </a:p>
          <a:p>
            <a:pPr marL="216000" indent="-216000">
              <a:lnSpc>
                <a:spcPct val="115000"/>
              </a:lnSpc>
              <a:spcBef>
                <a:spcPts val="1701"/>
              </a:spcBef>
              <a:buClr>
                <a:srgbClr val="000000"/>
              </a:buClr>
              <a:buFont typeface="Symbol" charset="2"/>
              <a:buChar char=""/>
            </a:pPr>
            <a:r>
              <a:rPr lang="de-DE" sz="3600" b="0" strike="noStrike" spc="-1">
                <a:latin typeface="Arial"/>
              </a:rPr>
              <a:t> A guarantee of access to education </a:t>
            </a:r>
          </a:p>
          <a:p>
            <a:pPr marL="216000" indent="-216000">
              <a:lnSpc>
                <a:spcPct val="115000"/>
              </a:lnSpc>
              <a:spcBef>
                <a:spcPts val="1701"/>
              </a:spcBef>
              <a:buClr>
                <a:srgbClr val="000000"/>
              </a:buClr>
              <a:buFont typeface="Symbol" charset="2"/>
              <a:buChar char=""/>
            </a:pPr>
            <a:r>
              <a:rPr lang="de-DE" sz="3600" b="0" strike="noStrike" spc="-1">
                <a:latin typeface="Arial"/>
              </a:rPr>
              <a:t> The danger of a state monopoly</a:t>
            </a:r>
          </a:p>
          <a:p>
            <a:pPr marL="216000" indent="-216000">
              <a:lnSpc>
                <a:spcPct val="115000"/>
              </a:lnSpc>
              <a:spcBef>
                <a:spcPts val="1701"/>
              </a:spcBef>
              <a:buClr>
                <a:srgbClr val="000000"/>
              </a:buClr>
              <a:buFont typeface="Symbol" charset="2"/>
              <a:buChar char=""/>
            </a:pPr>
            <a:r>
              <a:rPr lang="de-DE" sz="3600" b="0" strike="noStrike" spc="-1">
                <a:latin typeface="Arial"/>
              </a:rPr>
              <a:t> The power of the factual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Rectangle 143"/>
          <p:cNvSpPr/>
          <p:nvPr/>
        </p:nvSpPr>
        <p:spPr>
          <a:xfrm>
            <a:off x="1079640" y="1679760"/>
            <a:ext cx="7558920" cy="4555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GB" sz="3600" b="0" strike="noStrike" spc="-1">
                <a:solidFill>
                  <a:srgbClr val="404040"/>
                </a:solidFill>
                <a:latin typeface="Arial"/>
                <a:ea typeface="DejaVu Sans"/>
              </a:rPr>
              <a:t>Mrs Mehta (India), also objected to the use of the word ‘compulsory’ in a Declaration of Rights and argued that the contradictory concepts of a right and a compulsion could not be reconciled.</a:t>
            </a:r>
            <a:endParaRPr lang="de-DE" sz="3600" b="0" strike="noStrike" spc="-1">
              <a:latin typeface="Arial"/>
            </a:endParaRPr>
          </a:p>
          <a:p>
            <a:pPr>
              <a:lnSpc>
                <a:spcPct val="100000"/>
              </a:lnSpc>
              <a:buNone/>
            </a:pPr>
            <a:endParaRPr lang="de-DE" sz="1800" b="0" strike="noStrike" spc="-1">
              <a:latin typeface="Arial"/>
            </a:endParaRPr>
          </a:p>
        </p:txBody>
      </p:sp>
      <p:sp>
        <p:nvSpPr>
          <p:cNvPr id="145" name="Rectangle 144"/>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146" name="TextBox 145"/>
          <p:cNvSpPr txBox="1"/>
          <p:nvPr/>
        </p:nvSpPr>
        <p:spPr>
          <a:xfrm>
            <a:off x="1080000" y="733680"/>
            <a:ext cx="6840000" cy="430200"/>
          </a:xfrm>
          <a:prstGeom prst="rect">
            <a:avLst/>
          </a:prstGeom>
          <a:noFill/>
          <a:ln w="0">
            <a:noFill/>
          </a:ln>
        </p:spPr>
        <p:txBody>
          <a:bodyPr lIns="90000" tIns="45000" rIns="90000" bIns="45000" anchor="t">
            <a:noAutofit/>
          </a:bodyPr>
          <a:lstStyle/>
          <a:p>
            <a:r>
              <a:rPr lang="de-DE" sz="2400" b="0" strike="noStrike" spc="-1">
                <a:latin typeface="Arial"/>
              </a:rPr>
              <a:t>A compulsory right?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ctangle 146"/>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GB" sz="3600" b="0" strike="noStrike" spc="-1">
                <a:solidFill>
                  <a:srgbClr val="404040"/>
                </a:solidFill>
                <a:latin typeface="Arial"/>
                <a:ea typeface="DejaVu Sans"/>
              </a:rPr>
              <a:t>This point was reinforced by Mr Azkoul (Lebanon) who stated that the concept of compulsion was in contradiction with the statement of a right.</a:t>
            </a:r>
            <a:endParaRPr lang="de-DE" sz="3600" b="0" strike="noStrike" spc="-1">
              <a:latin typeface="Arial"/>
            </a:endParaRPr>
          </a:p>
          <a:p>
            <a:pPr>
              <a:lnSpc>
                <a:spcPct val="100000"/>
              </a:lnSpc>
              <a:buNone/>
            </a:pPr>
            <a:endParaRPr lang="de-DE" sz="1800" b="0" strike="noStrike" spc="-1">
              <a:latin typeface="Arial"/>
            </a:endParaRPr>
          </a:p>
        </p:txBody>
      </p:sp>
      <p:sp>
        <p:nvSpPr>
          <p:cNvPr id="148" name="Rectangle 147"/>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149" name="Rectangle 148"/>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150" name="TextBox 149"/>
          <p:cNvSpPr txBox="1"/>
          <p:nvPr/>
        </p:nvSpPr>
        <p:spPr>
          <a:xfrm>
            <a:off x="1080000" y="734040"/>
            <a:ext cx="6840000" cy="430200"/>
          </a:xfrm>
          <a:prstGeom prst="rect">
            <a:avLst/>
          </a:prstGeom>
          <a:noFill/>
          <a:ln w="0">
            <a:noFill/>
          </a:ln>
        </p:spPr>
        <p:txBody>
          <a:bodyPr lIns="90000" tIns="45000" rIns="90000" bIns="45000" anchor="t">
            <a:noAutofit/>
          </a:bodyPr>
          <a:lstStyle/>
          <a:p>
            <a:r>
              <a:rPr lang="de-DE" sz="2400" b="0" strike="noStrike" spc="-1">
                <a:latin typeface="Arial"/>
              </a:rPr>
              <a:t>A compulsory right?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Rectangle 150"/>
          <p:cNvSpPr/>
          <p:nvPr/>
        </p:nvSpPr>
        <p:spPr>
          <a:xfrm>
            <a:off x="1079640" y="1679760"/>
            <a:ext cx="7558920" cy="4555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GB" sz="3600" b="0" strike="noStrike" spc="-1">
                <a:solidFill>
                  <a:srgbClr val="404040"/>
                </a:solidFill>
                <a:latin typeface="Arial"/>
                <a:ea typeface="DejaVu Sans"/>
              </a:rPr>
              <a:t>Mr Wilson (UK) also believed that it was dangerous to include the word ‘compulsory’ in the draft Declaration because it could be interpreted as acceptance of the concept of State education.</a:t>
            </a:r>
            <a:endParaRPr lang="de-DE" sz="3600" b="0" strike="noStrike" spc="-1">
              <a:latin typeface="Arial"/>
            </a:endParaRPr>
          </a:p>
          <a:p>
            <a:pPr>
              <a:lnSpc>
                <a:spcPct val="100000"/>
              </a:lnSpc>
              <a:buNone/>
            </a:pPr>
            <a:endParaRPr lang="de-DE" sz="1800" b="0" strike="noStrike" spc="-1">
              <a:latin typeface="Arial"/>
            </a:endParaRPr>
          </a:p>
        </p:txBody>
      </p:sp>
      <p:sp>
        <p:nvSpPr>
          <p:cNvPr id="152" name="Rectangle 151"/>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153" name="Rectangle 152"/>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154" name="TextBox 153"/>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The danger of a state monopoly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Rectangle 154"/>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GB" sz="3600" b="0" strike="noStrike" spc="-1">
                <a:solidFill>
                  <a:srgbClr val="404040"/>
                </a:solidFill>
                <a:latin typeface="Arial"/>
                <a:ea typeface="DejaVu Sans"/>
              </a:rPr>
              <a:t>…, he suggested that it was ‘difficult to reconcile the statement of a right to education with the notion of the compulsory nature of that education’.</a:t>
            </a:r>
            <a:endParaRPr lang="de-DE" sz="3600" b="0" strike="noStrike" spc="-1">
              <a:latin typeface="Arial"/>
            </a:endParaRPr>
          </a:p>
          <a:p>
            <a:pPr>
              <a:lnSpc>
                <a:spcPct val="100000"/>
              </a:lnSpc>
              <a:buNone/>
            </a:pPr>
            <a:endParaRPr lang="de-DE" sz="1800" b="0" strike="noStrike" spc="-1">
              <a:latin typeface="Arial"/>
            </a:endParaRPr>
          </a:p>
        </p:txBody>
      </p:sp>
      <p:sp>
        <p:nvSpPr>
          <p:cNvPr id="156" name="Rectangle 155"/>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157" name="Rectangle 156"/>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158" name="TextBox 157"/>
          <p:cNvSpPr txBox="1"/>
          <p:nvPr/>
        </p:nvSpPr>
        <p:spPr>
          <a:xfrm>
            <a:off x="1080000" y="734040"/>
            <a:ext cx="6840000" cy="430200"/>
          </a:xfrm>
          <a:prstGeom prst="rect">
            <a:avLst/>
          </a:prstGeom>
          <a:noFill/>
          <a:ln w="0">
            <a:noFill/>
          </a:ln>
        </p:spPr>
        <p:txBody>
          <a:bodyPr lIns="90000" tIns="45000" rIns="90000" bIns="45000" anchor="t">
            <a:noAutofit/>
          </a:bodyPr>
          <a:lstStyle/>
          <a:p>
            <a:r>
              <a:rPr lang="de-DE" sz="2400" b="0" strike="noStrike" spc="-1">
                <a:latin typeface="Arial"/>
              </a:rPr>
              <a:t>A compulsory right?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Rectangle 158"/>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GB" sz="3600" b="0" strike="noStrike" spc="-1">
                <a:solidFill>
                  <a:srgbClr val="404040"/>
                </a:solidFill>
                <a:latin typeface="Arial"/>
                <a:ea typeface="DejaVu Sans"/>
              </a:rPr>
              <a:t>Immediate support for Mr Wilson’s position was received from Mr Chang (China), who agreed that the word compulsory should be deleted from the draft text.</a:t>
            </a:r>
            <a:endParaRPr lang="de-DE" sz="3600" b="0" strike="noStrike" spc="-1">
              <a:latin typeface="Arial"/>
            </a:endParaRPr>
          </a:p>
          <a:p>
            <a:pPr>
              <a:lnSpc>
                <a:spcPct val="100000"/>
              </a:lnSpc>
              <a:buNone/>
            </a:pPr>
            <a:endParaRPr lang="de-DE" sz="1800" b="0" strike="noStrike" spc="-1">
              <a:latin typeface="Arial"/>
            </a:endParaRPr>
          </a:p>
        </p:txBody>
      </p:sp>
      <p:sp>
        <p:nvSpPr>
          <p:cNvPr id="160" name="Rectangle 159"/>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161" name="Rectangle 160"/>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162" name="TextBox 161"/>
          <p:cNvSpPr txBox="1"/>
          <p:nvPr/>
        </p:nvSpPr>
        <p:spPr>
          <a:xfrm>
            <a:off x="1080000" y="734040"/>
            <a:ext cx="6840000" cy="430200"/>
          </a:xfrm>
          <a:prstGeom prst="rect">
            <a:avLst/>
          </a:prstGeom>
          <a:noFill/>
          <a:ln w="0">
            <a:noFill/>
          </a:ln>
        </p:spPr>
        <p:txBody>
          <a:bodyPr lIns="90000" tIns="45000" rIns="90000" bIns="45000" anchor="t">
            <a:noAutofit/>
          </a:bodyPr>
          <a:lstStyle/>
          <a:p>
            <a:r>
              <a:rPr lang="de-DE" sz="2400" b="0" strike="noStrike" spc="-1">
                <a:latin typeface="Arial"/>
              </a:rPr>
              <a:t>A compulsory right?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Rectangle 162"/>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GB" sz="3600" b="0" strike="noStrike" spc="-1">
                <a:solidFill>
                  <a:srgbClr val="404040"/>
                </a:solidFill>
                <a:latin typeface="Arial"/>
                <a:ea typeface="DejaVu Sans"/>
              </a:rPr>
              <a:t>However, Professor Cassin disagreed and explained that ‘the word “compulsory”...</a:t>
            </a:r>
            <a:endParaRPr lang="de-DE" sz="3600" b="0" strike="noStrike" spc="-1">
              <a:latin typeface="Arial"/>
            </a:endParaRPr>
          </a:p>
          <a:p>
            <a:pPr>
              <a:lnSpc>
                <a:spcPct val="100000"/>
              </a:lnSpc>
              <a:buNone/>
            </a:pPr>
            <a:endParaRPr lang="de-DE" sz="1800" b="0" strike="noStrike" spc="-1">
              <a:latin typeface="Arial"/>
            </a:endParaRPr>
          </a:p>
        </p:txBody>
      </p:sp>
      <p:sp>
        <p:nvSpPr>
          <p:cNvPr id="164" name="Rectangle 163"/>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165" name="Rectangle 164"/>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166" name="TextBox 165"/>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A guarantee of access to education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Rectangle 166"/>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GB" sz="3600" b="0" strike="noStrike" spc="-1">
                <a:solidFill>
                  <a:srgbClr val="404040"/>
                </a:solidFill>
                <a:latin typeface="Arial"/>
                <a:ea typeface="DejaVu Sans"/>
              </a:rPr>
              <a:t>… should be interpreted to mean that no one (neither the State, nor the family) could prevent the child from receiving elementary education...</a:t>
            </a:r>
            <a:endParaRPr lang="de-DE" sz="3600" b="0" strike="noStrike" spc="-1">
              <a:latin typeface="Arial"/>
            </a:endParaRPr>
          </a:p>
          <a:p>
            <a:pPr>
              <a:lnSpc>
                <a:spcPct val="100000"/>
              </a:lnSpc>
              <a:buNone/>
            </a:pPr>
            <a:endParaRPr lang="de-DE" sz="1800" b="0" strike="noStrike" spc="-1">
              <a:latin typeface="Arial"/>
            </a:endParaRPr>
          </a:p>
        </p:txBody>
      </p:sp>
      <p:sp>
        <p:nvSpPr>
          <p:cNvPr id="168" name="Rectangle 167"/>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169" name="Rectangle 168"/>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170" name="TextBox 169"/>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A guarantee of access to education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Rectangle 170"/>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GB" sz="3600" b="0" strike="noStrike" spc="-1">
                <a:solidFill>
                  <a:srgbClr val="404040"/>
                </a:solidFill>
                <a:latin typeface="Arial"/>
                <a:ea typeface="DejaVu Sans"/>
              </a:rPr>
              <a:t>… and that the idea of coercion was in no way implied’.</a:t>
            </a:r>
            <a:endParaRPr lang="de-DE" sz="3600" b="0" strike="noStrike" spc="-1">
              <a:latin typeface="Arial"/>
            </a:endParaRPr>
          </a:p>
          <a:p>
            <a:pPr>
              <a:lnSpc>
                <a:spcPct val="100000"/>
              </a:lnSpc>
              <a:buNone/>
            </a:pPr>
            <a:endParaRPr lang="de-DE" sz="1800" b="0" strike="noStrike" spc="-1">
              <a:latin typeface="Arial"/>
            </a:endParaRPr>
          </a:p>
        </p:txBody>
      </p:sp>
      <p:sp>
        <p:nvSpPr>
          <p:cNvPr id="172" name="Rectangle 171"/>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173" name="Rectangle 172"/>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174" name="TextBox 173"/>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A guarantee of access to education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Rectangle 174"/>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GB" sz="3600" b="0" strike="noStrike" spc="-1">
                <a:solidFill>
                  <a:srgbClr val="404040"/>
                </a:solidFill>
                <a:latin typeface="Arial"/>
                <a:ea typeface="DejaVu Sans"/>
              </a:rPr>
              <a:t>Mr Pavlov (USSR) also believed that ‘the word “compulsory” should not be feared’...</a:t>
            </a:r>
            <a:endParaRPr lang="de-DE" sz="3600" b="0" strike="noStrike" spc="-1">
              <a:latin typeface="Arial"/>
            </a:endParaRPr>
          </a:p>
          <a:p>
            <a:pPr>
              <a:lnSpc>
                <a:spcPct val="100000"/>
              </a:lnSpc>
              <a:buNone/>
            </a:pPr>
            <a:endParaRPr lang="de-DE" sz="1800" b="0" strike="noStrike" spc="-1">
              <a:latin typeface="Arial"/>
            </a:endParaRPr>
          </a:p>
        </p:txBody>
      </p:sp>
      <p:sp>
        <p:nvSpPr>
          <p:cNvPr id="176" name="Rectangle 175"/>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177" name="Rectangle 176"/>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178" name="TextBox 177"/>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A guarantee of access to education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Rectangle 178"/>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GB" sz="3600" b="0" strike="noStrike" spc="-1">
                <a:solidFill>
                  <a:srgbClr val="404040"/>
                </a:solidFill>
                <a:latin typeface="Arial"/>
                <a:ea typeface="DejaVu Sans"/>
              </a:rPr>
              <a:t>… for it could only work to the advantage of the child whose parents might not understand his vital interests... </a:t>
            </a:r>
            <a:endParaRPr lang="de-DE" sz="3600" b="0" strike="noStrike" spc="-1">
              <a:latin typeface="Arial"/>
            </a:endParaRPr>
          </a:p>
          <a:p>
            <a:pPr>
              <a:lnSpc>
                <a:spcPct val="100000"/>
              </a:lnSpc>
              <a:buNone/>
            </a:pPr>
            <a:endParaRPr lang="de-DE" sz="1800" b="0" strike="noStrike" spc="-1">
              <a:latin typeface="Arial"/>
            </a:endParaRPr>
          </a:p>
        </p:txBody>
      </p:sp>
      <p:sp>
        <p:nvSpPr>
          <p:cNvPr id="180" name="Rectangle 179"/>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181" name="Rectangle 180"/>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182" name="TextBox 181"/>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A guarantee of access to education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Rectangle 182"/>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GB" sz="3600" b="0" strike="noStrike" spc="-1">
                <a:solidFill>
                  <a:srgbClr val="404040"/>
                </a:solidFill>
                <a:latin typeface="Arial"/>
                <a:ea typeface="Noto Sans CJK SC"/>
              </a:rPr>
              <a:t>… and to the improvement of society, which would receive better-educated individuals’. </a:t>
            </a:r>
            <a:endParaRPr lang="de-DE" sz="3600" b="0" strike="noStrike" spc="-1">
              <a:latin typeface="Arial"/>
            </a:endParaRPr>
          </a:p>
          <a:p>
            <a:pPr>
              <a:lnSpc>
                <a:spcPct val="100000"/>
              </a:lnSpc>
              <a:buNone/>
            </a:pPr>
            <a:endParaRPr lang="de-DE" sz="1800" b="0" strike="noStrike" spc="-1">
              <a:latin typeface="Arial"/>
            </a:endParaRPr>
          </a:p>
        </p:txBody>
      </p:sp>
      <p:sp>
        <p:nvSpPr>
          <p:cNvPr id="184" name="Rectangle 183"/>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185" name="Rectangle 184"/>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186" name="TextBox 185"/>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A guarantee of access to education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Rectangle 186"/>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GB" sz="3600" b="0" strike="noStrike" spc="-1">
                <a:solidFill>
                  <a:srgbClr val="404040"/>
                </a:solidFill>
                <a:latin typeface="Arial"/>
                <a:ea typeface="DejaVu Sans"/>
              </a:rPr>
              <a:t>Furthermore, free and compulsory education had already established in many countries and so its omission might be viewed as a backward step.</a:t>
            </a:r>
            <a:endParaRPr lang="de-DE" sz="3600" b="0" strike="noStrike" spc="-1">
              <a:latin typeface="Arial"/>
            </a:endParaRPr>
          </a:p>
          <a:p>
            <a:pPr>
              <a:lnSpc>
                <a:spcPct val="100000"/>
              </a:lnSpc>
              <a:buNone/>
            </a:pPr>
            <a:endParaRPr lang="de-DE" sz="1800" b="0" strike="noStrike" spc="-1">
              <a:latin typeface="Arial"/>
            </a:endParaRPr>
          </a:p>
        </p:txBody>
      </p:sp>
      <p:sp>
        <p:nvSpPr>
          <p:cNvPr id="188" name="Rectangle 187"/>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189" name="Rectangle 188"/>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190" name="TextBox 189"/>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The power of the factual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Rectangle 190"/>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To help dispel any confusion surrounding the use of the word ’compulsory‘,...</a:t>
            </a:r>
            <a:endParaRPr lang="de-DE" sz="3600" b="0" strike="noStrike" spc="-1">
              <a:latin typeface="Arial"/>
            </a:endParaRPr>
          </a:p>
          <a:p>
            <a:pPr>
              <a:lnSpc>
                <a:spcPct val="100000"/>
              </a:lnSpc>
              <a:buNone/>
            </a:pPr>
            <a:endParaRPr lang="de-DE" sz="1800" b="0" strike="noStrike" spc="-1">
              <a:latin typeface="Arial"/>
            </a:endParaRPr>
          </a:p>
        </p:txBody>
      </p:sp>
      <p:sp>
        <p:nvSpPr>
          <p:cNvPr id="192" name="Rectangle 191"/>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193" name="Rectangle 192"/>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194" name="TextBox 193"/>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The danger of a state monopoly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Rectangle 194"/>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 Mr Lebar (UNESCO) assured delegates that it did not mean that the state exercised a monopoly over education, ...</a:t>
            </a:r>
            <a:endParaRPr lang="de-DE" sz="3600" b="0" strike="noStrike" spc="-1">
              <a:latin typeface="Arial"/>
            </a:endParaRPr>
          </a:p>
          <a:p>
            <a:pPr>
              <a:lnSpc>
                <a:spcPct val="100000"/>
              </a:lnSpc>
              <a:buNone/>
            </a:pPr>
            <a:endParaRPr lang="de-DE" sz="1800" b="0" strike="noStrike" spc="-1">
              <a:latin typeface="Arial"/>
            </a:endParaRPr>
          </a:p>
        </p:txBody>
      </p:sp>
      <p:sp>
        <p:nvSpPr>
          <p:cNvPr id="196" name="Rectangle 195"/>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197" name="Rectangle 196"/>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198" name="TextBox 197"/>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The danger of a state monopoly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Rectangle 198"/>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 nor did it infringe the rights of parents to choose the schooling facilities they wished to offer their children.</a:t>
            </a:r>
            <a:endParaRPr lang="de-DE" sz="3600" b="0" strike="noStrike" spc="-1">
              <a:latin typeface="Arial"/>
            </a:endParaRPr>
          </a:p>
          <a:p>
            <a:pPr>
              <a:lnSpc>
                <a:spcPct val="100000"/>
              </a:lnSpc>
              <a:buNone/>
            </a:pPr>
            <a:endParaRPr lang="de-DE" sz="1800" b="0" strike="noStrike" spc="-1">
              <a:latin typeface="Arial"/>
            </a:endParaRPr>
          </a:p>
        </p:txBody>
      </p:sp>
      <p:sp>
        <p:nvSpPr>
          <p:cNvPr id="200" name="Rectangle 199"/>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201" name="Rectangle 200"/>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02" name="TextBox 201"/>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The danger of a state monopoly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Rectangle 202"/>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The Chairman put to the vote the deletion of the word “compulsory”...</a:t>
            </a:r>
            <a:endParaRPr lang="de-DE" sz="3600" b="0" strike="noStrike" spc="-1">
              <a:latin typeface="Arial"/>
            </a:endParaRPr>
          </a:p>
          <a:p>
            <a:pPr>
              <a:lnSpc>
                <a:spcPct val="100000"/>
              </a:lnSpc>
              <a:buNone/>
            </a:pPr>
            <a:endParaRPr lang="de-DE" sz="1800" b="0" strike="noStrike" spc="-1">
              <a:latin typeface="Arial"/>
            </a:endParaRPr>
          </a:p>
        </p:txBody>
      </p:sp>
      <p:sp>
        <p:nvSpPr>
          <p:cNvPr id="204" name="Rectangle 203"/>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205" name="Rectangle 204"/>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Rectangle 205"/>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The deletion of the word “compulsory” was rejected by eight votes to seven.</a:t>
            </a:r>
            <a:endParaRPr lang="de-DE" sz="3600" b="0" strike="noStrike" spc="-1">
              <a:latin typeface="Arial"/>
            </a:endParaRPr>
          </a:p>
          <a:p>
            <a:pPr>
              <a:lnSpc>
                <a:spcPct val="100000"/>
              </a:lnSpc>
              <a:buNone/>
            </a:pPr>
            <a:endParaRPr lang="de-DE" sz="1800" b="0" strike="noStrike" spc="-1">
              <a:latin typeface="Arial"/>
            </a:endParaRPr>
          </a:p>
        </p:txBody>
      </p:sp>
      <p:sp>
        <p:nvSpPr>
          <p:cNvPr id="207" name="Rectangle 206"/>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208" name="Rectangle 207"/>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Rectangle 208"/>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Noto Sans CJK SC"/>
              </a:rPr>
              <a:t>Mr Watt (Australia) also objected to the mandatory form in which Article 23 laid down that education should be free and compulsory </a:t>
            </a:r>
            <a:r>
              <a:rPr lang="en-US" sz="3600" b="0" strike="noStrike" spc="-1">
                <a:solidFill>
                  <a:srgbClr val="404040"/>
                </a:solidFill>
                <a:latin typeface="Arial"/>
                <a:ea typeface="DejaVu Sans"/>
              </a:rPr>
              <a:t>as it implied that no other kind of school would be permitted.</a:t>
            </a:r>
            <a:endParaRPr lang="de-DE" sz="3600" b="0" strike="noStrike" spc="-1">
              <a:latin typeface="Arial"/>
            </a:endParaRPr>
          </a:p>
          <a:p>
            <a:pPr>
              <a:lnSpc>
                <a:spcPct val="100000"/>
              </a:lnSpc>
              <a:buNone/>
            </a:pPr>
            <a:endParaRPr lang="de-DE" sz="1800" b="0" strike="noStrike" spc="-1">
              <a:latin typeface="Arial"/>
            </a:endParaRPr>
          </a:p>
        </p:txBody>
      </p:sp>
      <p:sp>
        <p:nvSpPr>
          <p:cNvPr id="210" name="Rectangle 209"/>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211" name="Rectangle 210"/>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12" name="TextBox 211"/>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The danger of a state monopoly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Rectangle 212"/>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He therefore requested that some wording should be found which would safeguard the right to choose education at a private school.</a:t>
            </a:r>
            <a:endParaRPr lang="de-DE" sz="3600" b="0" strike="noStrike" spc="-1">
              <a:latin typeface="Arial"/>
            </a:endParaRPr>
          </a:p>
          <a:p>
            <a:pPr>
              <a:lnSpc>
                <a:spcPct val="100000"/>
              </a:lnSpc>
              <a:buNone/>
            </a:pPr>
            <a:endParaRPr lang="de-DE" sz="1800" b="0" strike="noStrike" spc="-1">
              <a:latin typeface="Arial"/>
            </a:endParaRPr>
          </a:p>
        </p:txBody>
      </p:sp>
      <p:sp>
        <p:nvSpPr>
          <p:cNvPr id="214" name="Rectangle 213"/>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215" name="Rectangle 214"/>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16" name="TextBox 215"/>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The danger of a state monopoly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Rectangle 216"/>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 Mr Azkoul (Lebanon) reinforced the objection to the word compulsory as it appeared to give the State unrestricted authority over education.</a:t>
            </a:r>
            <a:endParaRPr lang="de-DE" sz="3600" b="0" strike="noStrike" spc="-1">
              <a:latin typeface="Arial"/>
            </a:endParaRPr>
          </a:p>
          <a:p>
            <a:pPr>
              <a:lnSpc>
                <a:spcPct val="100000"/>
              </a:lnSpc>
              <a:buNone/>
            </a:pPr>
            <a:endParaRPr lang="de-DE" sz="1800" b="0" strike="noStrike" spc="-1">
              <a:latin typeface="Arial"/>
            </a:endParaRPr>
          </a:p>
        </p:txBody>
      </p:sp>
      <p:sp>
        <p:nvSpPr>
          <p:cNvPr id="218" name="Rectangle 217"/>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11)</a:t>
            </a:r>
            <a:endParaRPr lang="de-DE" sz="1800" b="0" strike="noStrike" spc="-1">
              <a:latin typeface="Arial"/>
            </a:endParaRPr>
          </a:p>
        </p:txBody>
      </p:sp>
      <p:sp>
        <p:nvSpPr>
          <p:cNvPr id="219" name="Rectangle 218"/>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20" name="TextBox 219"/>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The danger of a state monopoly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Rectangle 220"/>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Concerning the issue of compulsion in education, Professor Cassin believed that it would be advisable for elementary education to be compulsory and for this to be explicitly stated, ...</a:t>
            </a:r>
            <a:endParaRPr lang="de-DE" sz="3600" b="0" strike="noStrike" spc="-1">
              <a:latin typeface="Arial"/>
            </a:endParaRPr>
          </a:p>
          <a:p>
            <a:pPr>
              <a:lnSpc>
                <a:spcPct val="100000"/>
              </a:lnSpc>
              <a:buNone/>
            </a:pPr>
            <a:endParaRPr lang="de-DE" sz="1800" b="0" strike="noStrike" spc="-1">
              <a:latin typeface="Arial"/>
            </a:endParaRPr>
          </a:p>
        </p:txBody>
      </p:sp>
      <p:sp>
        <p:nvSpPr>
          <p:cNvPr id="222" name="Rectangle 221"/>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12)</a:t>
            </a:r>
            <a:endParaRPr lang="de-DE" sz="1800" b="0" strike="noStrike" spc="-1">
              <a:latin typeface="Arial"/>
            </a:endParaRPr>
          </a:p>
        </p:txBody>
      </p:sp>
      <p:sp>
        <p:nvSpPr>
          <p:cNvPr id="223" name="Rectangle 222"/>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24" name="TextBox 223"/>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A guarantee of access to education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Rectangle 224"/>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Noto Sans CJK SC"/>
              </a:rPr>
              <a:t>… </a:t>
            </a:r>
            <a:r>
              <a:rPr lang="en-US" sz="3600" b="0" strike="noStrike" spc="-1">
                <a:solidFill>
                  <a:srgbClr val="404040"/>
                </a:solidFill>
                <a:latin typeface="Arial"/>
                <a:ea typeface="DejaVu Sans"/>
              </a:rPr>
              <a:t>so that parents would not be able to neglect their duty to their children.</a:t>
            </a:r>
            <a:endParaRPr lang="de-DE" sz="3600" b="0" strike="noStrike" spc="-1">
              <a:latin typeface="Arial"/>
            </a:endParaRPr>
          </a:p>
          <a:p>
            <a:pPr>
              <a:lnSpc>
                <a:spcPct val="100000"/>
              </a:lnSpc>
              <a:buNone/>
            </a:pPr>
            <a:endParaRPr lang="de-DE" sz="1800" b="0" strike="noStrike" spc="-1">
              <a:latin typeface="Arial"/>
            </a:endParaRPr>
          </a:p>
        </p:txBody>
      </p:sp>
      <p:sp>
        <p:nvSpPr>
          <p:cNvPr id="226" name="Rectangle 225"/>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9)</a:t>
            </a:r>
            <a:endParaRPr lang="de-DE" sz="1800" b="0" strike="noStrike" spc="-1">
              <a:latin typeface="Arial"/>
            </a:endParaRPr>
          </a:p>
        </p:txBody>
      </p:sp>
      <p:sp>
        <p:nvSpPr>
          <p:cNvPr id="227" name="Rectangle 226"/>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28" name="TextBox 227"/>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A guarantee of access to education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Rectangle 228"/>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Professor Cassin received immediate support from Mr Pavlov (Union of Soviet Socialist Republics), who argued that:</a:t>
            </a:r>
            <a:endParaRPr lang="de-DE" sz="3600" b="0" strike="noStrike" spc="-1">
              <a:latin typeface="Arial"/>
            </a:endParaRPr>
          </a:p>
          <a:p>
            <a:pPr>
              <a:lnSpc>
                <a:spcPct val="100000"/>
              </a:lnSpc>
              <a:buNone/>
            </a:pPr>
            <a:endParaRPr lang="de-DE" sz="1800" b="0" strike="noStrike" spc="-1">
              <a:latin typeface="Arial"/>
            </a:endParaRPr>
          </a:p>
        </p:txBody>
      </p:sp>
      <p:sp>
        <p:nvSpPr>
          <p:cNvPr id="230" name="Rectangle 229"/>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12)</a:t>
            </a:r>
            <a:endParaRPr lang="de-DE" sz="1800" b="0" strike="noStrike" spc="-1">
              <a:latin typeface="Arial"/>
            </a:endParaRPr>
          </a:p>
        </p:txBody>
      </p:sp>
      <p:sp>
        <p:nvSpPr>
          <p:cNvPr id="231" name="Rectangle 230"/>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32" name="TextBox 231"/>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A guarantee of access to education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Rectangle 232"/>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A child had an absolute right to education, independently of the wishes of its parents. Education should be compulsory because a child could not itself claim the right, as it had no strength to defend it. </a:t>
            </a:r>
            <a:endParaRPr lang="de-DE" sz="3600" b="0" strike="noStrike" spc="-1">
              <a:latin typeface="Arial"/>
            </a:endParaRPr>
          </a:p>
          <a:p>
            <a:pPr>
              <a:lnSpc>
                <a:spcPct val="100000"/>
              </a:lnSpc>
              <a:buNone/>
            </a:pPr>
            <a:endParaRPr lang="de-DE" sz="1800" b="0" strike="noStrike" spc="-1">
              <a:latin typeface="Arial"/>
            </a:endParaRPr>
          </a:p>
        </p:txBody>
      </p:sp>
      <p:sp>
        <p:nvSpPr>
          <p:cNvPr id="234" name="Rectangle 233"/>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12)</a:t>
            </a:r>
            <a:endParaRPr lang="de-DE" sz="1800" b="0" strike="noStrike" spc="-1">
              <a:latin typeface="Arial"/>
            </a:endParaRPr>
          </a:p>
        </p:txBody>
      </p:sp>
      <p:sp>
        <p:nvSpPr>
          <p:cNvPr id="235" name="Rectangle 234"/>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36" name="TextBox 235"/>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A guarantee of access to education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Rectangle 236"/>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The word “compulsory” was therefore necessary in the body of Article 23.</a:t>
            </a:r>
            <a:endParaRPr lang="de-DE" sz="3600" b="0" strike="noStrike" spc="-1">
              <a:latin typeface="Arial"/>
            </a:endParaRPr>
          </a:p>
          <a:p>
            <a:pPr>
              <a:lnSpc>
                <a:spcPct val="100000"/>
              </a:lnSpc>
              <a:buNone/>
            </a:pPr>
            <a:endParaRPr lang="de-DE" sz="1800" b="0" strike="noStrike" spc="-1">
              <a:latin typeface="Arial"/>
            </a:endParaRPr>
          </a:p>
        </p:txBody>
      </p:sp>
      <p:sp>
        <p:nvSpPr>
          <p:cNvPr id="238" name="Rectangle 237"/>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12)</a:t>
            </a:r>
            <a:endParaRPr lang="de-DE" sz="1800" b="0" strike="noStrike" spc="-1">
              <a:latin typeface="Arial"/>
            </a:endParaRPr>
          </a:p>
        </p:txBody>
      </p:sp>
      <p:sp>
        <p:nvSpPr>
          <p:cNvPr id="239" name="Rectangle 238"/>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40" name="TextBox 239"/>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A guarantee of access to education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Rectangle 240"/>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For Mr Pavlov (USSR), the ‘obligations’ implied by the term ‘compulsory’ applied to society and the State:</a:t>
            </a:r>
            <a:endParaRPr lang="de-DE" sz="3600" b="0" strike="noStrike" spc="-1">
              <a:latin typeface="Arial"/>
            </a:endParaRPr>
          </a:p>
          <a:p>
            <a:pPr>
              <a:lnSpc>
                <a:spcPct val="100000"/>
              </a:lnSpc>
              <a:buNone/>
            </a:pPr>
            <a:endParaRPr lang="de-DE" sz="1800" b="0" strike="noStrike" spc="-1">
              <a:latin typeface="Arial"/>
            </a:endParaRPr>
          </a:p>
        </p:txBody>
      </p:sp>
      <p:sp>
        <p:nvSpPr>
          <p:cNvPr id="242" name="Rectangle 241"/>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The writing of Article 26 of the Universal Declaration of Human Rights (p. 99)</a:t>
            </a:r>
            <a:endParaRPr lang="de-DE" sz="1800" b="0" strike="noStrike" spc="-1">
              <a:latin typeface="Arial"/>
            </a:endParaRPr>
          </a:p>
        </p:txBody>
      </p:sp>
      <p:sp>
        <p:nvSpPr>
          <p:cNvPr id="243" name="Rectangle 242"/>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44" name="TextBox 243"/>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A guarantee of access to education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Rectangle 244"/>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The concept contained in [the word “compulsory”] was closely linked with the concept of the right to education.</a:t>
            </a:r>
            <a:endParaRPr lang="de-DE" sz="3600" b="0" strike="noStrike" spc="-1">
              <a:latin typeface="Arial"/>
            </a:endParaRPr>
          </a:p>
          <a:p>
            <a:pPr>
              <a:lnSpc>
                <a:spcPct val="100000"/>
              </a:lnSpc>
              <a:buNone/>
            </a:pPr>
            <a:endParaRPr lang="de-DE" sz="1800" b="0" strike="noStrike" spc="-1">
              <a:latin typeface="Arial"/>
            </a:endParaRPr>
          </a:p>
        </p:txBody>
      </p:sp>
      <p:sp>
        <p:nvSpPr>
          <p:cNvPr id="246" name="Rectangle 245"/>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The writing of Article 26 of the Universal Declaration of Human Rights (p. 99)</a:t>
            </a:r>
            <a:endParaRPr lang="de-DE" sz="1800" b="0" strike="noStrike" spc="-1">
              <a:latin typeface="Arial"/>
            </a:endParaRPr>
          </a:p>
        </p:txBody>
      </p:sp>
      <p:sp>
        <p:nvSpPr>
          <p:cNvPr id="247" name="Rectangle 246"/>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48" name="TextBox 247"/>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A guarantee of access to education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Rectangle 248"/>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It presupposed that the obligations of society correspond to the rights of every human being to free education.</a:t>
            </a:r>
            <a:endParaRPr lang="de-DE" sz="3600" b="0" strike="noStrike" spc="-1">
              <a:latin typeface="Arial"/>
            </a:endParaRPr>
          </a:p>
          <a:p>
            <a:pPr>
              <a:lnSpc>
                <a:spcPct val="100000"/>
              </a:lnSpc>
              <a:buNone/>
            </a:pPr>
            <a:endParaRPr lang="de-DE" sz="1800" b="0" strike="noStrike" spc="-1">
              <a:latin typeface="Arial"/>
            </a:endParaRPr>
          </a:p>
        </p:txBody>
      </p:sp>
      <p:sp>
        <p:nvSpPr>
          <p:cNvPr id="250" name="Rectangle 249"/>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The writing of Article 26 of the Universal Declaration of Human Rights (p. 99)</a:t>
            </a:r>
            <a:endParaRPr lang="de-DE" sz="1800" b="0" strike="noStrike" spc="-1">
              <a:latin typeface="Arial"/>
            </a:endParaRPr>
          </a:p>
        </p:txBody>
      </p:sp>
      <p:sp>
        <p:nvSpPr>
          <p:cNvPr id="251" name="Rectangle 250"/>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52" name="TextBox 251"/>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A guarantee of access to education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Rectangle 252"/>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The State had the obligation to furnish opportunities for education to everyone and to ensure that no one could be deprived of these opportunities.</a:t>
            </a:r>
            <a:endParaRPr lang="de-DE" sz="3600" b="0" strike="noStrike" spc="-1">
              <a:latin typeface="Arial"/>
            </a:endParaRPr>
          </a:p>
          <a:p>
            <a:pPr>
              <a:lnSpc>
                <a:spcPct val="100000"/>
              </a:lnSpc>
              <a:buNone/>
            </a:pPr>
            <a:endParaRPr lang="de-DE" sz="1800" b="0" strike="noStrike" spc="-1">
              <a:latin typeface="Arial"/>
            </a:endParaRPr>
          </a:p>
        </p:txBody>
      </p:sp>
      <p:sp>
        <p:nvSpPr>
          <p:cNvPr id="254" name="Rectangle 253"/>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The writing of Article 26 of the Universal Declaration of Human Rights (p. 99)</a:t>
            </a:r>
            <a:endParaRPr lang="de-DE" sz="1800" b="0" strike="noStrike" spc="-1">
              <a:latin typeface="Arial"/>
            </a:endParaRPr>
          </a:p>
        </p:txBody>
      </p:sp>
      <p:sp>
        <p:nvSpPr>
          <p:cNvPr id="255" name="Rectangle 254"/>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56" name="TextBox 255"/>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A guarantee of access to education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Rectangle 256"/>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Following the Commission’s vote in favour of including the word ‘compulsory’, ...</a:t>
            </a:r>
            <a:endParaRPr lang="de-DE" sz="3600" b="0" strike="noStrike" spc="-1">
              <a:latin typeface="Arial"/>
            </a:endParaRPr>
          </a:p>
        </p:txBody>
      </p:sp>
      <p:sp>
        <p:nvSpPr>
          <p:cNvPr id="258" name="Rectangle 257"/>
          <p:cNvSpPr/>
          <p:nvPr/>
        </p:nvSpPr>
        <p:spPr>
          <a:xfrm>
            <a:off x="1079640" y="6239160"/>
            <a:ext cx="809892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The writing of Article 26 of the Universal Declaration of Human Rights (p. 104)</a:t>
            </a:r>
            <a:endParaRPr lang="de-DE" sz="1800" b="0" strike="noStrike" spc="-1">
              <a:latin typeface="Arial"/>
            </a:endParaRPr>
          </a:p>
        </p:txBody>
      </p:sp>
      <p:sp>
        <p:nvSpPr>
          <p:cNvPr id="259" name="Rectangle 258"/>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60" name="TextBox 259"/>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The danger of a state monopoly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Rectangle 260"/>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Noto Sans CJK SC"/>
              </a:rPr>
              <a:t>…, </a:t>
            </a:r>
            <a:r>
              <a:rPr lang="en-US" sz="3600" b="0" strike="noStrike" spc="-1">
                <a:solidFill>
                  <a:srgbClr val="404040"/>
                </a:solidFill>
                <a:latin typeface="Arial"/>
                <a:ea typeface="DejaVu Sans"/>
              </a:rPr>
              <a:t>Mr Malik (Lebanon) expressed the view that the inclusion of this word could ‘be interpreted as making it imperative for children to be sent to schools designated by the State’.</a:t>
            </a:r>
            <a:endParaRPr lang="de-DE" sz="3600" b="0" strike="noStrike" spc="-1">
              <a:latin typeface="Arial"/>
            </a:endParaRPr>
          </a:p>
        </p:txBody>
      </p:sp>
      <p:sp>
        <p:nvSpPr>
          <p:cNvPr id="262" name="Rectangle 261"/>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63" name="Rectangle 262"/>
          <p:cNvSpPr/>
          <p:nvPr/>
        </p:nvSpPr>
        <p:spPr>
          <a:xfrm>
            <a:off x="1079640" y="6239160"/>
            <a:ext cx="809892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The writing of Article 26 of the Universal Declaration of Human Rights (p. 104)</a:t>
            </a:r>
            <a:endParaRPr lang="de-DE" sz="1800" b="0" strike="noStrike" spc="-1">
              <a:latin typeface="Arial"/>
            </a:endParaRPr>
          </a:p>
        </p:txBody>
      </p:sp>
      <p:sp>
        <p:nvSpPr>
          <p:cNvPr id="264" name="TextBox 263"/>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The danger of a state monopoly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Rectangle 264"/>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He felt it necessary, therefore, to propose an amendment adding a phrase ‘designed to guarantee the right of the family to determine the education of its children, but not to prevent such education’.</a:t>
            </a:r>
            <a:endParaRPr lang="de-DE" sz="3600" b="0" strike="noStrike" spc="-1">
              <a:latin typeface="Arial"/>
            </a:endParaRPr>
          </a:p>
        </p:txBody>
      </p:sp>
      <p:sp>
        <p:nvSpPr>
          <p:cNvPr id="266" name="Rectangle 265"/>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67" name="Rectangle 266"/>
          <p:cNvSpPr/>
          <p:nvPr/>
        </p:nvSpPr>
        <p:spPr>
          <a:xfrm>
            <a:off x="1079640" y="6239160"/>
            <a:ext cx="809892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The writing of Article 26 of the Universal Declaration of Human Rights (p. 105)</a:t>
            </a:r>
            <a:endParaRPr lang="de-DE" sz="1800" b="0" strike="noStrike" spc="-1">
              <a:latin typeface="Arial"/>
            </a:endParaRPr>
          </a:p>
        </p:txBody>
      </p:sp>
      <p:sp>
        <p:nvSpPr>
          <p:cNvPr id="268" name="TextBox 267"/>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The danger of a state monopoly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Rectangle 268"/>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3600" b="0" strike="noStrike" spc="-1">
                <a:solidFill>
                  <a:srgbClr val="000000"/>
                </a:solidFill>
                <a:latin typeface="Arial"/>
                <a:ea typeface="DejaVu Sans"/>
              </a:rPr>
              <a:t>In support of Article 27, the Commission was reminded that free and compulsory education had already been established in the constitutions of forty countries.</a:t>
            </a:r>
            <a:endParaRPr lang="de-DE" sz="3600" b="0" strike="noStrike" spc="-1">
              <a:latin typeface="Arial"/>
            </a:endParaRPr>
          </a:p>
          <a:p>
            <a:pPr>
              <a:lnSpc>
                <a:spcPct val="100000"/>
              </a:lnSpc>
              <a:buNone/>
            </a:pPr>
            <a:endParaRPr lang="de-DE" sz="1800" b="0" strike="noStrike" spc="-1">
              <a:latin typeface="Arial"/>
            </a:endParaRPr>
          </a:p>
        </p:txBody>
      </p:sp>
      <p:sp>
        <p:nvSpPr>
          <p:cNvPr id="270" name="Rectangle 269"/>
          <p:cNvSpPr/>
          <p:nvPr/>
        </p:nvSpPr>
        <p:spPr>
          <a:xfrm>
            <a:off x="1079640" y="6239160"/>
            <a:ext cx="791856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Revisiting Article 26 of the Universal Declaration of Human Rights (p. 7)</a:t>
            </a:r>
            <a:endParaRPr lang="de-DE" sz="1800" b="0" strike="noStrike" spc="-1">
              <a:latin typeface="Arial"/>
            </a:endParaRPr>
          </a:p>
        </p:txBody>
      </p:sp>
      <p:sp>
        <p:nvSpPr>
          <p:cNvPr id="271" name="TextBox 270"/>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The power of the factual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Rectangle 271"/>
          <p:cNvSpPr/>
          <p:nvPr/>
        </p:nvSpPr>
        <p:spPr>
          <a:xfrm>
            <a:off x="1079640" y="1679760"/>
            <a:ext cx="7558920" cy="38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3600" b="0" strike="noStrike" spc="-1">
                <a:solidFill>
                  <a:srgbClr val="404040"/>
                </a:solidFill>
                <a:latin typeface="Arial"/>
                <a:ea typeface="DejaVu Sans"/>
              </a:rPr>
              <a:t>… the representative of the Netherlands […] disarmingly declared that ‘he had no objection to compulsory education since that system had been in force in his country for more than fifty years’.</a:t>
            </a:r>
            <a:endParaRPr lang="de-DE" sz="3600" b="0" strike="noStrike" spc="-1">
              <a:latin typeface="Arial"/>
            </a:endParaRPr>
          </a:p>
        </p:txBody>
      </p:sp>
      <p:sp>
        <p:nvSpPr>
          <p:cNvPr id="273" name="Rectangle 272"/>
          <p:cNvSpPr/>
          <p:nvPr/>
        </p:nvSpPr>
        <p:spPr>
          <a:xfrm>
            <a:off x="539640" y="5263560"/>
            <a:ext cx="180000" cy="568800"/>
          </a:xfrm>
          <a:prstGeom prst="rect">
            <a:avLst/>
          </a:prstGeom>
          <a:noFill/>
          <a:ln w="0">
            <a:noFill/>
          </a:ln>
        </p:spPr>
        <p:style>
          <a:lnRef idx="0">
            <a:scrgbClr r="0" g="0" b="0"/>
          </a:lnRef>
          <a:fillRef idx="0">
            <a:scrgbClr r="0" g="0" b="0"/>
          </a:fillRef>
          <a:effectRef idx="0">
            <a:scrgbClr r="0" g="0" b="0"/>
          </a:effectRef>
          <a:fontRef idx="minor"/>
        </p:style>
      </p:sp>
      <p:sp>
        <p:nvSpPr>
          <p:cNvPr id="274" name="Rectangle 273"/>
          <p:cNvSpPr/>
          <p:nvPr/>
        </p:nvSpPr>
        <p:spPr>
          <a:xfrm>
            <a:off x="1079640" y="6239160"/>
            <a:ext cx="809892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de-DE" sz="1800" b="0" strike="noStrike" spc="-1">
                <a:solidFill>
                  <a:srgbClr val="000000"/>
                </a:solidFill>
                <a:latin typeface="Arial"/>
                <a:ea typeface="DejaVu Sans"/>
              </a:rPr>
              <a:t>The writing of Article 26 of the Universal Declaration of Human Rights (p. 105)</a:t>
            </a:r>
            <a:endParaRPr lang="de-DE" sz="1800" b="0" strike="noStrike" spc="-1">
              <a:latin typeface="Arial"/>
            </a:endParaRPr>
          </a:p>
        </p:txBody>
      </p:sp>
      <p:sp>
        <p:nvSpPr>
          <p:cNvPr id="275" name="TextBox 274"/>
          <p:cNvSpPr txBox="1"/>
          <p:nvPr/>
        </p:nvSpPr>
        <p:spPr>
          <a:xfrm>
            <a:off x="1080000" y="734040"/>
            <a:ext cx="6840000" cy="480960"/>
          </a:xfrm>
          <a:prstGeom prst="rect">
            <a:avLst/>
          </a:prstGeom>
          <a:noFill/>
          <a:ln w="0">
            <a:noFill/>
          </a:ln>
        </p:spPr>
        <p:txBody>
          <a:bodyPr lIns="90000" tIns="45000" rIns="90000" bIns="45000" anchor="t">
            <a:noAutofit/>
          </a:bodyPr>
          <a:lstStyle/>
          <a:p>
            <a:pPr>
              <a:lnSpc>
                <a:spcPct val="115000"/>
              </a:lnSpc>
              <a:spcBef>
                <a:spcPts val="1701"/>
              </a:spcBef>
              <a:buNone/>
            </a:pPr>
            <a:r>
              <a:rPr lang="de-DE" sz="2400" b="0" strike="noStrike" spc="-1">
                <a:latin typeface="Arial"/>
              </a:rPr>
              <a:t>The power of the factual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TextBox 275"/>
          <p:cNvSpPr txBox="1"/>
          <p:nvPr/>
        </p:nvSpPr>
        <p:spPr>
          <a:xfrm>
            <a:off x="1080000" y="2186640"/>
            <a:ext cx="8100000" cy="3033360"/>
          </a:xfrm>
          <a:prstGeom prst="rect">
            <a:avLst/>
          </a:prstGeom>
          <a:noFill/>
          <a:ln w="0">
            <a:noFill/>
          </a:ln>
        </p:spPr>
        <p:txBody>
          <a:bodyPr lIns="90000" tIns="45000" rIns="90000" bIns="45000" anchor="t">
            <a:noAutofit/>
          </a:bodyPr>
          <a:lstStyle/>
          <a:p>
            <a:pPr>
              <a:lnSpc>
                <a:spcPct val="115000"/>
              </a:lnSpc>
              <a:buNone/>
            </a:pPr>
            <a:r>
              <a:rPr lang="de-DE" sz="3600" b="0" strike="noStrike" spc="-1">
                <a:latin typeface="Arial"/>
              </a:rPr>
              <a:t>None of the persons who contributed to the formulation of Article 26 UDHR expressed the view that children should be forced to attend school against their will.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812</TotalTime>
  <Words>2073</Words>
  <Application>Microsoft Macintosh PowerPoint</Application>
  <PresentationFormat>Custom</PresentationFormat>
  <Paragraphs>135</Paragraphs>
  <Slides>52</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52</vt:i4>
      </vt:variant>
    </vt:vector>
  </HeadingPairs>
  <TitlesOfParts>
    <vt:vector size="59" baseType="lpstr">
      <vt:lpstr>Arial</vt:lpstr>
      <vt:lpstr>Symbol</vt:lpstr>
      <vt:lpstr>Times New Roman</vt:lpstr>
      <vt:lpstr>Wingdings</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dc:description/>
  <cp:lastModifiedBy>Sifaan Zavahir</cp:lastModifiedBy>
  <cp:revision>44</cp:revision>
  <dcterms:created xsi:type="dcterms:W3CDTF">2023-10-11T14:40:08Z</dcterms:created>
  <dcterms:modified xsi:type="dcterms:W3CDTF">2024-10-28T12:19:33Z</dcterms:modified>
  <dc:language>de-DE</dc:language>
</cp:coreProperties>
</file>